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Mono Medium"/>
      <p:regular r:id="rId19"/>
      <p:bold r:id="rId20"/>
      <p:italic r:id="rId21"/>
      <p:boldItalic r:id="rId22"/>
    </p:embeddedFont>
    <p:embeddedFont>
      <p:font typeface="Lexend SemiBold"/>
      <p:regular r:id="rId23"/>
      <p:bold r:id="rId24"/>
    </p:embeddedFont>
    <p:embeddedFont>
      <p:font typeface="Lexend Light"/>
      <p:regular r:id="rId25"/>
      <p:bold r:id="rId26"/>
    </p:embeddedFont>
    <p:embeddedFont>
      <p:font typeface="Roboto Mono Light"/>
      <p:regular r:id="rId27"/>
      <p:bold r:id="rId28"/>
      <p:italic r:id="rId29"/>
      <p:boldItalic r:id="rId30"/>
    </p:embeddedFont>
    <p:embeddedFont>
      <p:font typeface="Lexend"/>
      <p:regular r:id="rId31"/>
      <p:bold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Medium-bold.fntdata"/><Relationship Id="rId22" Type="http://schemas.openxmlformats.org/officeDocument/2006/relationships/font" Target="fonts/RobotoMonoMedium-boldItalic.fntdata"/><Relationship Id="rId21" Type="http://schemas.openxmlformats.org/officeDocument/2006/relationships/font" Target="fonts/RobotoMonoMedium-italic.fntdata"/><Relationship Id="rId24" Type="http://schemas.openxmlformats.org/officeDocument/2006/relationships/font" Target="fonts/LexendSemiBold-bold.fntdata"/><Relationship Id="rId23" Type="http://schemas.openxmlformats.org/officeDocument/2006/relationships/font" Target="fonts/Lexen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Light-bold.fntdata"/><Relationship Id="rId25" Type="http://schemas.openxmlformats.org/officeDocument/2006/relationships/font" Target="fonts/LexendLight-regular.fntdata"/><Relationship Id="rId28" Type="http://schemas.openxmlformats.org/officeDocument/2006/relationships/font" Target="fonts/RobotoMonoLight-bold.fntdata"/><Relationship Id="rId27" Type="http://schemas.openxmlformats.org/officeDocument/2006/relationships/font" Target="fonts/RobotoMono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exend-regular.fntdata"/><Relationship Id="rId30" Type="http://schemas.openxmlformats.org/officeDocument/2006/relationships/font" Target="fonts/RobotoMonoLight-boldItalic.fntdata"/><Relationship Id="rId11" Type="http://schemas.openxmlformats.org/officeDocument/2006/relationships/slide" Target="slides/slide6.xml"/><Relationship Id="rId33" Type="http://schemas.openxmlformats.org/officeDocument/2006/relationships/font" Target="fonts/Merriweather-regular.fntdata"/><Relationship Id="rId10" Type="http://schemas.openxmlformats.org/officeDocument/2006/relationships/slide" Target="slides/slide5.xml"/><Relationship Id="rId32" Type="http://schemas.openxmlformats.org/officeDocument/2006/relationships/font" Target="fonts/Lexend-bold.fntdata"/><Relationship Id="rId13" Type="http://schemas.openxmlformats.org/officeDocument/2006/relationships/slide" Target="slides/slide8.xml"/><Relationship Id="rId35" Type="http://schemas.openxmlformats.org/officeDocument/2006/relationships/font" Target="fonts/Merriweather-italic.fntdata"/><Relationship Id="rId12" Type="http://schemas.openxmlformats.org/officeDocument/2006/relationships/slide" Target="slides/slide7.xml"/><Relationship Id="rId34" Type="http://schemas.openxmlformats.org/officeDocument/2006/relationships/font" Target="fonts/Merriweather-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erriweath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MonoMedium-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3703831414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3703831414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36f10aface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36f10aface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36f10aface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36f10aface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37043cef607_6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37043cef607_6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37043cef60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37043cef60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36f10afac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36f10afac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36f10aface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36f10aface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37043cef607_7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37043cef607_7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37043cef607_7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37043cef607_7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36f10afac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36f10afac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37043cef607_7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37043cef607_7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37043cef607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37043cef607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37043cef607_7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37043cef607_7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olid with header">
  <p:cSld name="CUSTOM">
    <p:spTree>
      <p:nvGrpSpPr>
        <p:cNvPr id="9" name="Shape 9"/>
        <p:cNvGrpSpPr/>
        <p:nvPr/>
      </p:nvGrpSpPr>
      <p:grpSpPr>
        <a:xfrm>
          <a:off x="0" y="0"/>
          <a:ext cx="0" cy="0"/>
          <a:chOff x="0" y="0"/>
          <a:chExt cx="0" cy="0"/>
        </a:xfrm>
      </p:grpSpPr>
      <p:sp>
        <p:nvSpPr>
          <p:cNvPr id="10" name="Google Shape;10;p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 name="Google Shape;11;p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2" name="Google Shape;12;p2"/>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3" name="Google Shape;13;p2"/>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 name="Google Shape;15;p2"/>
          <p:cNvSpPr txBox="1"/>
          <p:nvPr>
            <p:ph idx="3"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6" name="Google Shape;16;p2"/>
          <p:cNvSpPr txBox="1"/>
          <p:nvPr>
            <p:ph idx="4"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_1_1_1_1_1_1_1_1_1_2">
    <p:spTree>
      <p:nvGrpSpPr>
        <p:cNvPr id="555" name="Shape 555"/>
        <p:cNvGrpSpPr/>
        <p:nvPr/>
      </p:nvGrpSpPr>
      <p:grpSpPr>
        <a:xfrm>
          <a:off x="0" y="0"/>
          <a:ext cx="0" cy="0"/>
          <a:chOff x="0" y="0"/>
          <a:chExt cx="0" cy="0"/>
        </a:xfrm>
      </p:grpSpPr>
      <p:grpSp>
        <p:nvGrpSpPr>
          <p:cNvPr id="556" name="Google Shape;556;p11"/>
          <p:cNvGrpSpPr/>
          <p:nvPr/>
        </p:nvGrpSpPr>
        <p:grpSpPr>
          <a:xfrm>
            <a:off x="-6096" y="-3429"/>
            <a:ext cx="9156192" cy="5150358"/>
            <a:chOff x="0" y="0"/>
            <a:chExt cx="12192000" cy="6858000"/>
          </a:xfrm>
        </p:grpSpPr>
        <p:sp>
          <p:nvSpPr>
            <p:cNvPr id="557" name="Google Shape;557;p1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8" name="Google Shape;558;p1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9" name="Google Shape;559;p1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0" name="Google Shape;560;p1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1" name="Google Shape;561;p1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2" name="Google Shape;562;p1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3" name="Google Shape;563;p1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4" name="Google Shape;564;p1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5" name="Google Shape;565;p1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6" name="Google Shape;566;p1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7" name="Google Shape;567;p1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8" name="Google Shape;568;p1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9" name="Google Shape;569;p1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0" name="Google Shape;570;p1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1" name="Google Shape;571;p1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2" name="Google Shape;572;p1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3" name="Google Shape;573;p1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4" name="Google Shape;574;p1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5" name="Google Shape;575;p1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6" name="Google Shape;576;p1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7" name="Google Shape;577;p1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8" name="Google Shape;578;p1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9" name="Google Shape;579;p1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0" name="Google Shape;580;p1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1" name="Google Shape;581;p1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2" name="Google Shape;582;p1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3" name="Google Shape;583;p1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4" name="Google Shape;584;p1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5" name="Google Shape;585;p1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6" name="Google Shape;586;p1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7" name="Google Shape;587;p1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8" name="Google Shape;588;p1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9" name="Google Shape;589;p1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0" name="Google Shape;590;p1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1" name="Google Shape;591;p1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2" name="Google Shape;592;p1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3" name="Google Shape;593;p1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4" name="Google Shape;594;p1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5" name="Google Shape;595;p1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6" name="Google Shape;596;p1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7" name="Google Shape;597;p1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8" name="Google Shape;598;p1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9" name="Google Shape;599;p1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0" name="Google Shape;600;p1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1" name="Google Shape;601;p1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2" name="Google Shape;602;p1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3" name="Google Shape;603;p1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4" name="Google Shape;604;p1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5" name="Google Shape;605;p1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6" name="Google Shape;606;p1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7" name="Google Shape;607;p1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8" name="Google Shape;608;p1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9" name="Google Shape;609;p1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0" name="Google Shape;610;p1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1" name="Google Shape;611;p1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2" name="Google Shape;612;p1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3" name="Google Shape;613;p1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4" name="Google Shape;614;p1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5" name="Google Shape;615;p1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16" name="Google Shape;616;p1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17" name="Google Shape;617;p1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11"/>
          <p:cNvSpPr txBox="1"/>
          <p:nvPr>
            <p:ph type="title"/>
          </p:nvPr>
        </p:nvSpPr>
        <p:spPr>
          <a:xfrm>
            <a:off x="208725" y="344175"/>
            <a:ext cx="7640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9" name="Google Shape;619;p11"/>
          <p:cNvSpPr txBox="1"/>
          <p:nvPr>
            <p:ph idx="1" type="body"/>
          </p:nvPr>
        </p:nvSpPr>
        <p:spPr>
          <a:xfrm>
            <a:off x="208725" y="2320375"/>
            <a:ext cx="7353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20" name="Google Shape;620;p1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1_1_1_1_1_1_1_2_1">
    <p:spTree>
      <p:nvGrpSpPr>
        <p:cNvPr id="621" name="Shape 621"/>
        <p:cNvGrpSpPr/>
        <p:nvPr/>
      </p:nvGrpSpPr>
      <p:grpSpPr>
        <a:xfrm>
          <a:off x="0" y="0"/>
          <a:ext cx="0" cy="0"/>
          <a:chOff x="0" y="0"/>
          <a:chExt cx="0" cy="0"/>
        </a:xfrm>
      </p:grpSpPr>
      <p:grpSp>
        <p:nvGrpSpPr>
          <p:cNvPr id="622" name="Google Shape;622;p12"/>
          <p:cNvGrpSpPr/>
          <p:nvPr/>
        </p:nvGrpSpPr>
        <p:grpSpPr>
          <a:xfrm>
            <a:off x="-6096" y="-3429"/>
            <a:ext cx="9156192" cy="5150358"/>
            <a:chOff x="0" y="0"/>
            <a:chExt cx="12192000" cy="6858000"/>
          </a:xfrm>
        </p:grpSpPr>
        <p:sp>
          <p:nvSpPr>
            <p:cNvPr id="623" name="Google Shape;623;p1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4" name="Google Shape;624;p1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5" name="Google Shape;625;p1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6" name="Google Shape;626;p1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7" name="Google Shape;627;p1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8" name="Google Shape;628;p1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9" name="Google Shape;629;p1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0" name="Google Shape;630;p1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1" name="Google Shape;631;p1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2" name="Google Shape;632;p1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3" name="Google Shape;633;p1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4" name="Google Shape;634;p1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5" name="Google Shape;635;p1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6" name="Google Shape;636;p1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7" name="Google Shape;637;p1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8" name="Google Shape;638;p1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9" name="Google Shape;639;p1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0" name="Google Shape;640;p1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1" name="Google Shape;641;p1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2" name="Google Shape;642;p1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3" name="Google Shape;643;p1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4" name="Google Shape;644;p1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5" name="Google Shape;645;p1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6" name="Google Shape;646;p1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7" name="Google Shape;647;p1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8" name="Google Shape;648;p1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9" name="Google Shape;649;p1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0" name="Google Shape;650;p1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1" name="Google Shape;651;p1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2" name="Google Shape;652;p1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3" name="Google Shape;653;p1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4" name="Google Shape;654;p1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5" name="Google Shape;655;p1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6" name="Google Shape;656;p1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7" name="Google Shape;657;p1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8" name="Google Shape;658;p1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9" name="Google Shape;659;p1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0" name="Google Shape;660;p1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1" name="Google Shape;661;p1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2" name="Google Shape;662;p1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3" name="Google Shape;663;p1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4" name="Google Shape;664;p1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5" name="Google Shape;665;p1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6" name="Google Shape;666;p1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7" name="Google Shape;667;p1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8" name="Google Shape;668;p1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9" name="Google Shape;669;p1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0" name="Google Shape;670;p1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1" name="Google Shape;671;p1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2" name="Google Shape;672;p1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3" name="Google Shape;673;p1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4" name="Google Shape;674;p1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5" name="Google Shape;675;p1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6" name="Google Shape;676;p1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7" name="Google Shape;677;p1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8" name="Google Shape;678;p1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9" name="Google Shape;679;p1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0" name="Google Shape;680;p1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1" name="Google Shape;681;p1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82" name="Google Shape;682;p1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83" name="Google Shape;683;p1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12"/>
          <p:cNvSpPr txBox="1"/>
          <p:nvPr>
            <p:ph type="title"/>
          </p:nvPr>
        </p:nvSpPr>
        <p:spPr>
          <a:xfrm>
            <a:off x="208725" y="344175"/>
            <a:ext cx="741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5" name="Google Shape;685;p12"/>
          <p:cNvSpPr txBox="1"/>
          <p:nvPr>
            <p:ph idx="1" type="body"/>
          </p:nvPr>
        </p:nvSpPr>
        <p:spPr>
          <a:xfrm>
            <a:off x="208725"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86" name="Google Shape;686;p12"/>
          <p:cNvSpPr txBox="1"/>
          <p:nvPr>
            <p:ph idx="2" type="body"/>
          </p:nvPr>
        </p:nvSpPr>
        <p:spPr>
          <a:xfrm>
            <a:off x="4684150"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87" name="Google Shape;687;p1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_1_1_1_1_1_1_1_2_1_1">
    <p:spTree>
      <p:nvGrpSpPr>
        <p:cNvPr id="688" name="Shape 688"/>
        <p:cNvGrpSpPr/>
        <p:nvPr/>
      </p:nvGrpSpPr>
      <p:grpSpPr>
        <a:xfrm>
          <a:off x="0" y="0"/>
          <a:ext cx="0" cy="0"/>
          <a:chOff x="0" y="0"/>
          <a:chExt cx="0" cy="0"/>
        </a:xfrm>
      </p:grpSpPr>
      <p:grpSp>
        <p:nvGrpSpPr>
          <p:cNvPr id="689" name="Google Shape;689;p13"/>
          <p:cNvGrpSpPr/>
          <p:nvPr/>
        </p:nvGrpSpPr>
        <p:grpSpPr>
          <a:xfrm>
            <a:off x="-6096" y="-3429"/>
            <a:ext cx="9156192" cy="5150358"/>
            <a:chOff x="0" y="0"/>
            <a:chExt cx="12192000" cy="6858000"/>
          </a:xfrm>
        </p:grpSpPr>
        <p:sp>
          <p:nvSpPr>
            <p:cNvPr id="690" name="Google Shape;690;p1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1" name="Google Shape;691;p1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2" name="Google Shape;692;p1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3" name="Google Shape;693;p1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4" name="Google Shape;694;p1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5" name="Google Shape;695;p1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6" name="Google Shape;696;p1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7" name="Google Shape;697;p1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8" name="Google Shape;698;p1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9" name="Google Shape;699;p1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0" name="Google Shape;700;p1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1" name="Google Shape;701;p1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2" name="Google Shape;702;p1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3" name="Google Shape;703;p1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4" name="Google Shape;704;p1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5" name="Google Shape;705;p1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6" name="Google Shape;706;p1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7" name="Google Shape;707;p1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8" name="Google Shape;708;p1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9" name="Google Shape;709;p1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0" name="Google Shape;710;p1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1" name="Google Shape;711;p1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2" name="Google Shape;712;p1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3" name="Google Shape;713;p1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4" name="Google Shape;714;p1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5" name="Google Shape;715;p1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6" name="Google Shape;716;p1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7" name="Google Shape;717;p1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8" name="Google Shape;718;p1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9" name="Google Shape;719;p1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0" name="Google Shape;720;p1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1" name="Google Shape;721;p1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2" name="Google Shape;722;p1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3" name="Google Shape;723;p1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4" name="Google Shape;724;p1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5" name="Google Shape;725;p1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6" name="Google Shape;726;p1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7" name="Google Shape;727;p1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8" name="Google Shape;728;p1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9" name="Google Shape;729;p1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0" name="Google Shape;730;p1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1" name="Google Shape;731;p1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2" name="Google Shape;732;p1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3" name="Google Shape;733;p1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4" name="Google Shape;734;p1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5" name="Google Shape;735;p1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6" name="Google Shape;736;p1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7" name="Google Shape;737;p1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8" name="Google Shape;738;p1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9" name="Google Shape;739;p1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0" name="Google Shape;740;p1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1" name="Google Shape;741;p1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2" name="Google Shape;742;p1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3" name="Google Shape;743;p1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4" name="Google Shape;744;p1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5" name="Google Shape;745;p1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6" name="Google Shape;746;p1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7" name="Google Shape;747;p1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8" name="Google Shape;748;p1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49" name="Google Shape;749;p1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50" name="Google Shape;750;p1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p13"/>
          <p:cNvSpPr txBox="1"/>
          <p:nvPr>
            <p:ph type="title"/>
          </p:nvPr>
        </p:nvSpPr>
        <p:spPr>
          <a:xfrm>
            <a:off x="208725" y="344175"/>
            <a:ext cx="76011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2" name="Google Shape;752;p1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1_1_1_1_1_1_1_1_1_1_2_1_1_1">
    <p:spTree>
      <p:nvGrpSpPr>
        <p:cNvPr id="753" name="Shape 753"/>
        <p:cNvGrpSpPr/>
        <p:nvPr/>
      </p:nvGrpSpPr>
      <p:grpSpPr>
        <a:xfrm>
          <a:off x="0" y="0"/>
          <a:ext cx="0" cy="0"/>
          <a:chOff x="0" y="0"/>
          <a:chExt cx="0" cy="0"/>
        </a:xfrm>
      </p:grpSpPr>
      <p:grpSp>
        <p:nvGrpSpPr>
          <p:cNvPr id="754" name="Google Shape;754;p14"/>
          <p:cNvGrpSpPr/>
          <p:nvPr/>
        </p:nvGrpSpPr>
        <p:grpSpPr>
          <a:xfrm>
            <a:off x="-6096" y="-3429"/>
            <a:ext cx="9156192" cy="5150358"/>
            <a:chOff x="0" y="0"/>
            <a:chExt cx="12192000" cy="6858000"/>
          </a:xfrm>
        </p:grpSpPr>
        <p:sp>
          <p:nvSpPr>
            <p:cNvPr id="755" name="Google Shape;755;p1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6" name="Google Shape;756;p1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7" name="Google Shape;757;p1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8" name="Google Shape;758;p1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9" name="Google Shape;759;p1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0" name="Google Shape;760;p1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1" name="Google Shape;761;p1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2" name="Google Shape;762;p1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3" name="Google Shape;763;p1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4" name="Google Shape;764;p1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5" name="Google Shape;765;p1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6" name="Google Shape;766;p1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7" name="Google Shape;767;p1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8" name="Google Shape;768;p1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9" name="Google Shape;769;p1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0" name="Google Shape;770;p1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1" name="Google Shape;771;p1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2" name="Google Shape;772;p1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3" name="Google Shape;773;p1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4" name="Google Shape;774;p1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5" name="Google Shape;775;p1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6" name="Google Shape;776;p1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7" name="Google Shape;777;p1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8" name="Google Shape;778;p1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9" name="Google Shape;779;p1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0" name="Google Shape;780;p1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1" name="Google Shape;781;p1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2" name="Google Shape;782;p1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3" name="Google Shape;783;p1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4" name="Google Shape;784;p1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5" name="Google Shape;785;p1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6" name="Google Shape;786;p1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7" name="Google Shape;787;p1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8" name="Google Shape;788;p1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9" name="Google Shape;789;p1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0" name="Google Shape;790;p1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1" name="Google Shape;791;p1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2" name="Google Shape;792;p1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3" name="Google Shape;793;p1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4" name="Google Shape;794;p1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5" name="Google Shape;795;p1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6" name="Google Shape;796;p1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7" name="Google Shape;797;p1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8" name="Google Shape;798;p1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9" name="Google Shape;799;p1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0" name="Google Shape;800;p1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1" name="Google Shape;801;p1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2" name="Google Shape;802;p1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3" name="Google Shape;803;p1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4" name="Google Shape;804;p1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5" name="Google Shape;805;p1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6" name="Google Shape;806;p1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7" name="Google Shape;807;p1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8" name="Google Shape;808;p1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9" name="Google Shape;809;p1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0" name="Google Shape;810;p1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1" name="Google Shape;811;p1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2" name="Google Shape;812;p1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3" name="Google Shape;813;p1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14" name="Google Shape;814;p1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15" name="Google Shape;815;p1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14"/>
          <p:cNvSpPr txBox="1"/>
          <p:nvPr>
            <p:ph type="title"/>
          </p:nvPr>
        </p:nvSpPr>
        <p:spPr>
          <a:xfrm>
            <a:off x="208725" y="344175"/>
            <a:ext cx="555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7" name="Google Shape;817;p14"/>
          <p:cNvSpPr txBox="1"/>
          <p:nvPr>
            <p:ph idx="1"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4"/>
          <p:cNvSpPr txBox="1"/>
          <p:nvPr>
            <p:ph idx="2" type="body"/>
          </p:nvPr>
        </p:nvSpPr>
        <p:spPr>
          <a:xfrm>
            <a:off x="208725" y="3050325"/>
            <a:ext cx="6666600" cy="18615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19" name="Google Shape;819;p1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_1_1_1_1_1_1_1_1_1_2_1_1_1_1">
    <p:spTree>
      <p:nvGrpSpPr>
        <p:cNvPr id="820" name="Shape 820"/>
        <p:cNvGrpSpPr/>
        <p:nvPr/>
      </p:nvGrpSpPr>
      <p:grpSpPr>
        <a:xfrm>
          <a:off x="0" y="0"/>
          <a:ext cx="0" cy="0"/>
          <a:chOff x="0" y="0"/>
          <a:chExt cx="0" cy="0"/>
        </a:xfrm>
      </p:grpSpPr>
      <p:grpSp>
        <p:nvGrpSpPr>
          <p:cNvPr id="821" name="Google Shape;821;p15"/>
          <p:cNvGrpSpPr/>
          <p:nvPr/>
        </p:nvGrpSpPr>
        <p:grpSpPr>
          <a:xfrm>
            <a:off x="-6096" y="-3429"/>
            <a:ext cx="9156192" cy="5150358"/>
            <a:chOff x="0" y="0"/>
            <a:chExt cx="12192000" cy="6858000"/>
          </a:xfrm>
        </p:grpSpPr>
        <p:sp>
          <p:nvSpPr>
            <p:cNvPr id="822" name="Google Shape;822;p1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3" name="Google Shape;823;p1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4" name="Google Shape;824;p1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5" name="Google Shape;825;p1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6" name="Google Shape;826;p1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7" name="Google Shape;827;p1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8" name="Google Shape;828;p1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9" name="Google Shape;829;p1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0" name="Google Shape;830;p1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1" name="Google Shape;831;p1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2" name="Google Shape;832;p1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3" name="Google Shape;833;p1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4" name="Google Shape;834;p1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5" name="Google Shape;835;p1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6" name="Google Shape;836;p1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7" name="Google Shape;837;p1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8" name="Google Shape;838;p1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9" name="Google Shape;839;p1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0" name="Google Shape;840;p1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1" name="Google Shape;841;p1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2" name="Google Shape;842;p1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3" name="Google Shape;843;p1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4" name="Google Shape;844;p1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5" name="Google Shape;845;p1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6" name="Google Shape;846;p1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7" name="Google Shape;847;p1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8" name="Google Shape;848;p1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9" name="Google Shape;849;p1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0" name="Google Shape;850;p1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1" name="Google Shape;851;p1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2" name="Google Shape;852;p1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3" name="Google Shape;853;p1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4" name="Google Shape;854;p1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5" name="Google Shape;855;p1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6" name="Google Shape;856;p1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7" name="Google Shape;857;p1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8" name="Google Shape;858;p1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9" name="Google Shape;859;p1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0" name="Google Shape;860;p1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1" name="Google Shape;861;p1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2" name="Google Shape;862;p1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3" name="Google Shape;863;p1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4" name="Google Shape;864;p1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5" name="Google Shape;865;p1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6" name="Google Shape;866;p1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7" name="Google Shape;867;p1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8" name="Google Shape;868;p1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9" name="Google Shape;869;p1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0" name="Google Shape;870;p1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1" name="Google Shape;871;p1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2" name="Google Shape;872;p1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3" name="Google Shape;873;p1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4" name="Google Shape;874;p1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5" name="Google Shape;875;p1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6" name="Google Shape;876;p1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7" name="Google Shape;877;p1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8" name="Google Shape;878;p1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9" name="Google Shape;879;p1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0" name="Google Shape;880;p1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81" name="Google Shape;881;p1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82" name="Google Shape;882;p1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15"/>
          <p:cNvSpPr txBox="1"/>
          <p:nvPr>
            <p:ph type="title"/>
          </p:nvPr>
        </p:nvSpPr>
        <p:spPr>
          <a:xfrm>
            <a:off x="836250" y="1569150"/>
            <a:ext cx="7471500" cy="2005200"/>
          </a:xfrm>
          <a:prstGeom prst="rect">
            <a:avLst/>
          </a:prstGeom>
        </p:spPr>
        <p:txBody>
          <a:bodyPr anchorCtr="0" anchor="t" bIns="91425" lIns="91425" spcFirstLastPara="1" rIns="91425" wrap="square" tIns="91425">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4" name="Google Shape;884;p1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885" name="Shape 885"/>
        <p:cNvGrpSpPr/>
        <p:nvPr/>
      </p:nvGrpSpPr>
      <p:grpSpPr>
        <a:xfrm>
          <a:off x="0" y="0"/>
          <a:ext cx="0" cy="0"/>
          <a:chOff x="0" y="0"/>
          <a:chExt cx="0" cy="0"/>
        </a:xfrm>
      </p:grpSpPr>
      <p:sp>
        <p:nvSpPr>
          <p:cNvPr id="886" name="Google Shape;886;p16"/>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7" name="Google Shape;887;p1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8" name="Google Shape;8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89" name="Shape 889"/>
        <p:cNvGrpSpPr/>
        <p:nvPr/>
      </p:nvGrpSpPr>
      <p:grpSpPr>
        <a:xfrm>
          <a:off x="0" y="0"/>
          <a:ext cx="0" cy="0"/>
          <a:chOff x="0" y="0"/>
          <a:chExt cx="0" cy="0"/>
        </a:xfrm>
      </p:grpSpPr>
      <p:sp>
        <p:nvSpPr>
          <p:cNvPr id="890" name="Google Shape;89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7"/>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2" name="Google Shape;892;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93" name="Google Shape;89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94" name="Google Shape;8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1_1_1_1_1_1_1_1_1_1_2_1_1_1_1_1">
    <p:spTree>
      <p:nvGrpSpPr>
        <p:cNvPr id="895" name="Shape 895"/>
        <p:cNvGrpSpPr/>
        <p:nvPr/>
      </p:nvGrpSpPr>
      <p:grpSpPr>
        <a:xfrm>
          <a:off x="0" y="0"/>
          <a:ext cx="0" cy="0"/>
          <a:chOff x="0" y="0"/>
          <a:chExt cx="0" cy="0"/>
        </a:xfrm>
      </p:grpSpPr>
      <p:grpSp>
        <p:nvGrpSpPr>
          <p:cNvPr id="896" name="Google Shape;896;p18"/>
          <p:cNvGrpSpPr/>
          <p:nvPr/>
        </p:nvGrpSpPr>
        <p:grpSpPr>
          <a:xfrm>
            <a:off x="-6096" y="-3429"/>
            <a:ext cx="9156192" cy="5150358"/>
            <a:chOff x="0" y="0"/>
            <a:chExt cx="12192000" cy="6858000"/>
          </a:xfrm>
        </p:grpSpPr>
        <p:sp>
          <p:nvSpPr>
            <p:cNvPr id="897" name="Google Shape;897;p1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8" name="Google Shape;898;p1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9" name="Google Shape;899;p1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0" name="Google Shape;900;p1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1" name="Google Shape;901;p1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2" name="Google Shape;902;p1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3" name="Google Shape;903;p1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4" name="Google Shape;904;p1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5" name="Google Shape;905;p1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6" name="Google Shape;906;p1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7" name="Google Shape;907;p1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8" name="Google Shape;908;p1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9" name="Google Shape;909;p1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0" name="Google Shape;910;p1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1" name="Google Shape;911;p1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2" name="Google Shape;912;p1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3" name="Google Shape;913;p1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4" name="Google Shape;914;p1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5" name="Google Shape;915;p1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6" name="Google Shape;916;p1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7" name="Google Shape;917;p1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8" name="Google Shape;918;p1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9" name="Google Shape;919;p1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0" name="Google Shape;920;p1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1" name="Google Shape;921;p1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2" name="Google Shape;922;p1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3" name="Google Shape;923;p1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4" name="Google Shape;924;p1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5" name="Google Shape;925;p1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6" name="Google Shape;926;p1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7" name="Google Shape;927;p1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8" name="Google Shape;928;p1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9" name="Google Shape;929;p1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0" name="Google Shape;930;p1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1" name="Google Shape;931;p1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2" name="Google Shape;932;p1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3" name="Google Shape;933;p1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4" name="Google Shape;934;p1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5" name="Google Shape;935;p1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6" name="Google Shape;936;p1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7" name="Google Shape;937;p1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8" name="Google Shape;938;p1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9" name="Google Shape;939;p1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0" name="Google Shape;940;p1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1" name="Google Shape;941;p1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2" name="Google Shape;942;p1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3" name="Google Shape;943;p1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4" name="Google Shape;944;p1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5" name="Google Shape;945;p1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6" name="Google Shape;946;p1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7" name="Google Shape;947;p1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8" name="Google Shape;948;p1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9" name="Google Shape;949;p1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0" name="Google Shape;950;p1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1" name="Google Shape;951;p1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2" name="Google Shape;952;p1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3" name="Google Shape;953;p1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4" name="Google Shape;954;p1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5" name="Google Shape;955;p1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956" name="Google Shape;956;p1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957" name="Google Shape;957;p1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8" name="Google Shape;958;p1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59" name="Google Shape;959;p18"/>
          <p:cNvSpPr txBox="1"/>
          <p:nvPr>
            <p:ph idx="1" type="subTitle"/>
          </p:nvPr>
        </p:nvSpPr>
        <p:spPr>
          <a:xfrm>
            <a:off x="208725" y="246495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0" name="Google Shape;960;p1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_1_1_1_1_1_1_1_1_1_2_1_1_1_1_1_1">
    <p:spTree>
      <p:nvGrpSpPr>
        <p:cNvPr id="961" name="Shape 961"/>
        <p:cNvGrpSpPr/>
        <p:nvPr/>
      </p:nvGrpSpPr>
      <p:grpSpPr>
        <a:xfrm>
          <a:off x="0" y="0"/>
          <a:ext cx="0" cy="0"/>
          <a:chOff x="0" y="0"/>
          <a:chExt cx="0" cy="0"/>
        </a:xfrm>
      </p:grpSpPr>
      <p:grpSp>
        <p:nvGrpSpPr>
          <p:cNvPr id="962" name="Google Shape;962;p19"/>
          <p:cNvGrpSpPr/>
          <p:nvPr/>
        </p:nvGrpSpPr>
        <p:grpSpPr>
          <a:xfrm>
            <a:off x="-6096" y="-3429"/>
            <a:ext cx="9156192" cy="5150358"/>
            <a:chOff x="0" y="0"/>
            <a:chExt cx="12192000" cy="6858000"/>
          </a:xfrm>
        </p:grpSpPr>
        <p:sp>
          <p:nvSpPr>
            <p:cNvPr id="963" name="Google Shape;963;p1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4" name="Google Shape;964;p1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5" name="Google Shape;965;p1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6" name="Google Shape;966;p1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7" name="Google Shape;967;p1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8" name="Google Shape;968;p1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9" name="Google Shape;969;p1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0" name="Google Shape;970;p1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1" name="Google Shape;971;p1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2" name="Google Shape;972;p1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3" name="Google Shape;973;p1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4" name="Google Shape;974;p1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5" name="Google Shape;975;p1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6" name="Google Shape;976;p1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7" name="Google Shape;977;p1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8" name="Google Shape;978;p1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9" name="Google Shape;979;p1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0" name="Google Shape;980;p1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1" name="Google Shape;981;p1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2" name="Google Shape;982;p1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3" name="Google Shape;983;p1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4" name="Google Shape;984;p1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5" name="Google Shape;985;p1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6" name="Google Shape;986;p1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7" name="Google Shape;987;p1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8" name="Google Shape;988;p1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9" name="Google Shape;989;p1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0" name="Google Shape;990;p1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1" name="Google Shape;991;p1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2" name="Google Shape;992;p1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3" name="Google Shape;993;p1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4" name="Google Shape;994;p1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5" name="Google Shape;995;p1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6" name="Google Shape;996;p1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7" name="Google Shape;997;p1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8" name="Google Shape;998;p1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9" name="Google Shape;999;p1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0" name="Google Shape;1000;p1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1" name="Google Shape;1001;p1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2" name="Google Shape;1002;p1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3" name="Google Shape;1003;p1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4" name="Google Shape;1004;p1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5" name="Google Shape;1005;p1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6" name="Google Shape;1006;p1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7" name="Google Shape;1007;p1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8" name="Google Shape;1008;p1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9" name="Google Shape;1009;p1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0" name="Google Shape;1010;p1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1" name="Google Shape;1011;p1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2" name="Google Shape;1012;p1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3" name="Google Shape;1013;p1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4" name="Google Shape;1014;p1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5" name="Google Shape;1015;p1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6" name="Google Shape;1016;p1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7" name="Google Shape;1017;p1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8" name="Google Shape;1018;p1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9" name="Google Shape;1019;p1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0" name="Google Shape;1020;p1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1" name="Google Shape;1021;p1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22" name="Google Shape;1022;p1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23" name="Google Shape;1023;p1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4" name="Google Shape;1024;p19"/>
          <p:cNvSpPr txBox="1"/>
          <p:nvPr>
            <p:ph idx="1" type="body"/>
          </p:nvPr>
        </p:nvSpPr>
        <p:spPr>
          <a:xfrm>
            <a:off x="1578900" y="1135050"/>
            <a:ext cx="5986200" cy="2873400"/>
          </a:xfrm>
          <a:prstGeom prst="rect">
            <a:avLst/>
          </a:prstGeom>
        </p:spPr>
        <p:txBody>
          <a:bodyPr anchorCtr="0" anchor="t" bIns="91425" lIns="91425" spcFirstLastPara="1" rIns="91425" wrap="square" tIns="91425">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025" name="Google Shape;1025;p1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_1_1_1_1_1_1_1_1_1_2_1_1_1_1_1_1_1">
    <p:spTree>
      <p:nvGrpSpPr>
        <p:cNvPr id="1026" name="Shape 1026"/>
        <p:cNvGrpSpPr/>
        <p:nvPr/>
      </p:nvGrpSpPr>
      <p:grpSpPr>
        <a:xfrm>
          <a:off x="0" y="0"/>
          <a:ext cx="0" cy="0"/>
          <a:chOff x="0" y="0"/>
          <a:chExt cx="0" cy="0"/>
        </a:xfrm>
      </p:grpSpPr>
      <p:grpSp>
        <p:nvGrpSpPr>
          <p:cNvPr id="1027" name="Google Shape;1027;p20"/>
          <p:cNvGrpSpPr/>
          <p:nvPr/>
        </p:nvGrpSpPr>
        <p:grpSpPr>
          <a:xfrm>
            <a:off x="-6096" y="-3429"/>
            <a:ext cx="9156192" cy="5150358"/>
            <a:chOff x="0" y="0"/>
            <a:chExt cx="12192000" cy="6858000"/>
          </a:xfrm>
        </p:grpSpPr>
        <p:sp>
          <p:nvSpPr>
            <p:cNvPr id="1028" name="Google Shape;1028;p2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9" name="Google Shape;1029;p2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0" name="Google Shape;1030;p2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1" name="Google Shape;1031;p2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2" name="Google Shape;1032;p2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3" name="Google Shape;1033;p2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4" name="Google Shape;1034;p2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5" name="Google Shape;1035;p2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6" name="Google Shape;1036;p2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7" name="Google Shape;1037;p2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8" name="Google Shape;1038;p2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9" name="Google Shape;1039;p2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0" name="Google Shape;1040;p2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1" name="Google Shape;1041;p2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2" name="Google Shape;1042;p2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3" name="Google Shape;1043;p2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4" name="Google Shape;1044;p2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5" name="Google Shape;1045;p2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6" name="Google Shape;1046;p2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7" name="Google Shape;1047;p2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8" name="Google Shape;1048;p2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9" name="Google Shape;1049;p2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0" name="Google Shape;1050;p2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1" name="Google Shape;1051;p2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2" name="Google Shape;1052;p2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3" name="Google Shape;1053;p2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4" name="Google Shape;1054;p2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5" name="Google Shape;1055;p2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6" name="Google Shape;1056;p2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7" name="Google Shape;1057;p2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8" name="Google Shape;1058;p2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9" name="Google Shape;1059;p2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0" name="Google Shape;1060;p2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1" name="Google Shape;1061;p2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2" name="Google Shape;1062;p2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3" name="Google Shape;1063;p2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4" name="Google Shape;1064;p2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5" name="Google Shape;1065;p2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6" name="Google Shape;1066;p2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7" name="Google Shape;1067;p2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8" name="Google Shape;1068;p2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9" name="Google Shape;1069;p2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0" name="Google Shape;1070;p2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1" name="Google Shape;1071;p2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2" name="Google Shape;1072;p2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3" name="Google Shape;1073;p2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4" name="Google Shape;1074;p2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5" name="Google Shape;1075;p2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6" name="Google Shape;1076;p2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7" name="Google Shape;1077;p2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8" name="Google Shape;1078;p2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9" name="Google Shape;1079;p2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0" name="Google Shape;1080;p2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1" name="Google Shape;1081;p2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2" name="Google Shape;1082;p2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3" name="Google Shape;1083;p2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4" name="Google Shape;1084;p2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5" name="Google Shape;1085;p2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6" name="Google Shape;1086;p2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87" name="Google Shape;1087;p2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88" name="Google Shape;1088;p2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p20"/>
          <p:cNvSpPr txBox="1"/>
          <p:nvPr>
            <p:ph idx="1" type="body"/>
          </p:nvPr>
        </p:nvSpPr>
        <p:spPr>
          <a:xfrm>
            <a:off x="2919350" y="1423650"/>
            <a:ext cx="5986200" cy="287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090" name="Google Shape;1090;p20"/>
          <p:cNvSpPr txBox="1"/>
          <p:nvPr>
            <p:ph type="title"/>
          </p:nvPr>
        </p:nvSpPr>
        <p:spPr>
          <a:xfrm>
            <a:off x="221150" y="1423650"/>
            <a:ext cx="2510100" cy="22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1" name="Google Shape;1091;p2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id with header">
  <p:cSld name="CUSTOM_1">
    <p:spTree>
      <p:nvGrpSpPr>
        <p:cNvPr id="17" name="Shape 17"/>
        <p:cNvGrpSpPr/>
        <p:nvPr/>
      </p:nvGrpSpPr>
      <p:grpSpPr>
        <a:xfrm>
          <a:off x="0" y="0"/>
          <a:ext cx="0" cy="0"/>
          <a:chOff x="0" y="0"/>
          <a:chExt cx="0" cy="0"/>
        </a:xfrm>
      </p:grpSpPr>
      <p:grpSp>
        <p:nvGrpSpPr>
          <p:cNvPr id="18" name="Google Shape;18;p3"/>
          <p:cNvGrpSpPr/>
          <p:nvPr/>
        </p:nvGrpSpPr>
        <p:grpSpPr>
          <a:xfrm>
            <a:off x="-6096" y="-3429"/>
            <a:ext cx="9156192" cy="5150358"/>
            <a:chOff x="0" y="0"/>
            <a:chExt cx="12192000" cy="6858000"/>
          </a:xfrm>
        </p:grpSpPr>
        <p:sp>
          <p:nvSpPr>
            <p:cNvPr id="19" name="Google Shape;19;p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 name="Google Shape;20;p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 name="Google Shape;21;p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 name="Google Shape;22;p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 name="Google Shape;23;p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 name="Google Shape;24;p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 name="Google Shape;25;p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 name="Google Shape;26;p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 name="Google Shape;27;p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 name="Google Shape;28;p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 name="Google Shape;29;p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 name="Google Shape;30;p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 name="Google Shape;31;p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 name="Google Shape;32;p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 name="Google Shape;33;p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 name="Google Shape;34;p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 name="Google Shape;35;p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 name="Google Shape;36;p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 name="Google Shape;37;p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 name="Google Shape;38;p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 name="Google Shape;39;p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 name="Google Shape;40;p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 name="Google Shape;41;p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 name="Google Shape;42;p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 name="Google Shape;43;p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 name="Google Shape;44;p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 name="Google Shape;45;p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 name="Google Shape;46;p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 name="Google Shape;47;p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 name="Google Shape;48;p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 name="Google Shape;49;p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 name="Google Shape;50;p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 name="Google Shape;51;p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 name="Google Shape;52;p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 name="Google Shape;53;p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 name="Google Shape;54;p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 name="Google Shape;55;p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 name="Google Shape;56;p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 name="Google Shape;57;p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 name="Google Shape;58;p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 name="Google Shape;59;p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 name="Google Shape;60;p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 name="Google Shape;61;p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 name="Google Shape;62;p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 name="Google Shape;63;p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 name="Google Shape;64;p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 name="Google Shape;65;p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 name="Google Shape;66;p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 name="Google Shape;67;p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 name="Google Shape;68;p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 name="Google Shape;69;p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 name="Google Shape;70;p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 name="Google Shape;71;p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 name="Google Shape;72;p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 name="Google Shape;73;p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 name="Google Shape;74;p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 name="Google Shape;75;p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 name="Google Shape;76;p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 name="Google Shape;77;p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8" name="Google Shape;78;p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80" name="Google Shape;80;p3"/>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81" name="Google Shape;81;p3"/>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82" name="Google Shape;82;p3"/>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83" name="Google Shape;83;p3"/>
          <p:cNvSpPr txBox="1"/>
          <p:nvPr>
            <p:ph idx="4" type="subTitle"/>
          </p:nvPr>
        </p:nvSpPr>
        <p:spPr>
          <a:xfrm>
            <a:off x="5767125" y="57270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
          <p:cNvSpPr txBox="1"/>
          <p:nvPr>
            <p:ph type="title"/>
          </p:nvPr>
        </p:nvSpPr>
        <p:spPr>
          <a:xfrm>
            <a:off x="208725" y="344175"/>
            <a:ext cx="5340900" cy="18183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id">
  <p:cSld name="CUSTOM_1_1_1_1_1_1_1_1_1_1_2_1_1_1_1_1_1_1_1">
    <p:spTree>
      <p:nvGrpSpPr>
        <p:cNvPr id="1092" name="Shape 1092"/>
        <p:cNvGrpSpPr/>
        <p:nvPr/>
      </p:nvGrpSpPr>
      <p:grpSpPr>
        <a:xfrm>
          <a:off x="0" y="0"/>
          <a:ext cx="0" cy="0"/>
          <a:chOff x="0" y="0"/>
          <a:chExt cx="0" cy="0"/>
        </a:xfrm>
      </p:grpSpPr>
      <p:grpSp>
        <p:nvGrpSpPr>
          <p:cNvPr id="1093" name="Google Shape;1093;p21"/>
          <p:cNvGrpSpPr/>
          <p:nvPr/>
        </p:nvGrpSpPr>
        <p:grpSpPr>
          <a:xfrm>
            <a:off x="-6096" y="-3429"/>
            <a:ext cx="9156192" cy="5150358"/>
            <a:chOff x="0" y="0"/>
            <a:chExt cx="12192000" cy="6858000"/>
          </a:xfrm>
        </p:grpSpPr>
        <p:sp>
          <p:nvSpPr>
            <p:cNvPr id="1094" name="Google Shape;1094;p2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5" name="Google Shape;1095;p2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6" name="Google Shape;1096;p2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7" name="Google Shape;1097;p2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8" name="Google Shape;1098;p2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9" name="Google Shape;1099;p2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0" name="Google Shape;1100;p2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1" name="Google Shape;1101;p2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2" name="Google Shape;1102;p2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3" name="Google Shape;1103;p2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4" name="Google Shape;1104;p2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5" name="Google Shape;1105;p2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6" name="Google Shape;1106;p2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7" name="Google Shape;1107;p2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8" name="Google Shape;1108;p2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9" name="Google Shape;1109;p2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0" name="Google Shape;1110;p2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1" name="Google Shape;1111;p2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2" name="Google Shape;1112;p2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3" name="Google Shape;1113;p2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4" name="Google Shape;1114;p2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5" name="Google Shape;1115;p2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6" name="Google Shape;1116;p2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7" name="Google Shape;1117;p2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8" name="Google Shape;1118;p2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9" name="Google Shape;1119;p2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0" name="Google Shape;1120;p2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1" name="Google Shape;1121;p2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2" name="Google Shape;1122;p2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3" name="Google Shape;1123;p2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4" name="Google Shape;1124;p2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5" name="Google Shape;1125;p2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6" name="Google Shape;1126;p2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7" name="Google Shape;1127;p2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8" name="Google Shape;1128;p2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9" name="Google Shape;1129;p2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0" name="Google Shape;1130;p2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1" name="Google Shape;1131;p2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2" name="Google Shape;1132;p2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3" name="Google Shape;1133;p2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4" name="Google Shape;1134;p2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5" name="Google Shape;1135;p2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6" name="Google Shape;1136;p2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7" name="Google Shape;1137;p2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8" name="Google Shape;1138;p2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9" name="Google Shape;1139;p2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0" name="Google Shape;1140;p2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1" name="Google Shape;1141;p2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2" name="Google Shape;1142;p2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3" name="Google Shape;1143;p2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4" name="Google Shape;1144;p2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5" name="Google Shape;1145;p2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6" name="Google Shape;1146;p2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7" name="Google Shape;1147;p2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8" name="Google Shape;1148;p2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9" name="Google Shape;1149;p2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0" name="Google Shape;1150;p2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1" name="Google Shape;1151;p2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2" name="Google Shape;1152;p2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53" name="Google Shape;1153;p2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54" name="Google Shape;1154;p2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5" name="Google Shape;1155;p2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1_1_1_1_1_1_1_1_1_2_1_1_1_1_1_1_1_1_1">
    <p:spTree>
      <p:nvGrpSpPr>
        <p:cNvPr id="1156" name="Shape 1156"/>
        <p:cNvGrpSpPr/>
        <p:nvPr/>
      </p:nvGrpSpPr>
      <p:grpSpPr>
        <a:xfrm>
          <a:off x="0" y="0"/>
          <a:ext cx="0" cy="0"/>
          <a:chOff x="0" y="0"/>
          <a:chExt cx="0" cy="0"/>
        </a:xfrm>
      </p:grpSpPr>
      <p:sp>
        <p:nvSpPr>
          <p:cNvPr id="1157" name="Google Shape;1157;p2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58" name="Google Shape;1158;p2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9" name="Google Shape;1159;p2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_1_1_1_1_1_1_1_1_1_2_1_1_1_1_1_1_1_1_1_1">
    <p:spTree>
      <p:nvGrpSpPr>
        <p:cNvPr id="1160" name="Shape 1160"/>
        <p:cNvGrpSpPr/>
        <p:nvPr/>
      </p:nvGrpSpPr>
      <p:grpSpPr>
        <a:xfrm>
          <a:off x="0" y="0"/>
          <a:ext cx="0" cy="0"/>
          <a:chOff x="0" y="0"/>
          <a:chExt cx="0" cy="0"/>
        </a:xfrm>
      </p:grpSpPr>
      <p:sp>
        <p:nvSpPr>
          <p:cNvPr id="1161" name="Google Shape;1161;p2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162" name="Google Shape;1162;p23"/>
          <p:cNvGrpSpPr/>
          <p:nvPr/>
        </p:nvGrpSpPr>
        <p:grpSpPr>
          <a:xfrm>
            <a:off x="-6096" y="-3429"/>
            <a:ext cx="9156192" cy="5150358"/>
            <a:chOff x="0" y="0"/>
            <a:chExt cx="12192000" cy="6858000"/>
          </a:xfrm>
        </p:grpSpPr>
        <p:sp>
          <p:nvSpPr>
            <p:cNvPr id="1163" name="Google Shape;1163;p2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4" name="Google Shape;1164;p2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5" name="Google Shape;1165;p2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6" name="Google Shape;1166;p2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7" name="Google Shape;1167;p2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8" name="Google Shape;1168;p2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9" name="Google Shape;1169;p2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0" name="Google Shape;1170;p2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1" name="Google Shape;1171;p2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2" name="Google Shape;1172;p2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3" name="Google Shape;1173;p2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4" name="Google Shape;1174;p2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5" name="Google Shape;1175;p2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6" name="Google Shape;1176;p2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7" name="Google Shape;1177;p2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8" name="Google Shape;1178;p2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9" name="Google Shape;1179;p2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0" name="Google Shape;1180;p2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1" name="Google Shape;1181;p2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2" name="Google Shape;1182;p2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3" name="Google Shape;1183;p2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4" name="Google Shape;1184;p2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5" name="Google Shape;1185;p2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6" name="Google Shape;1186;p2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7" name="Google Shape;1187;p2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8" name="Google Shape;1188;p2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9" name="Google Shape;1189;p2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0" name="Google Shape;1190;p2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1" name="Google Shape;1191;p2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2" name="Google Shape;1192;p2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3" name="Google Shape;1193;p2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4" name="Google Shape;1194;p2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5" name="Google Shape;1195;p2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6" name="Google Shape;1196;p2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7" name="Google Shape;1197;p2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8" name="Google Shape;1198;p2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9" name="Google Shape;1199;p2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0" name="Google Shape;1200;p2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1" name="Google Shape;1201;p2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2" name="Google Shape;1202;p2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3" name="Google Shape;1203;p2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4" name="Google Shape;1204;p2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5" name="Google Shape;1205;p2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6" name="Google Shape;1206;p2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7" name="Google Shape;1207;p2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8" name="Google Shape;1208;p2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9" name="Google Shape;1209;p2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0" name="Google Shape;1210;p2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1" name="Google Shape;1211;p2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2" name="Google Shape;1212;p2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3" name="Google Shape;1213;p2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4" name="Google Shape;1214;p2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5" name="Google Shape;1215;p2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6" name="Google Shape;1216;p2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7" name="Google Shape;1217;p2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8" name="Google Shape;1218;p2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9" name="Google Shape;1219;p2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0" name="Google Shape;1220;p2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1" name="Google Shape;1221;p2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22" name="Google Shape;1222;p2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3" name="Google Shape;1223;p23"/>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24" name="Google Shape;1224;p23"/>
          <p:cNvSpPr txBox="1"/>
          <p:nvPr>
            <p:ph idx="1" type="subTitle"/>
          </p:nvPr>
        </p:nvSpPr>
        <p:spPr>
          <a:xfrm>
            <a:off x="20872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5" name="Google Shape;1225;p23"/>
          <p:cNvSpPr txBox="1"/>
          <p:nvPr>
            <p:ph idx="2" type="subTitle"/>
          </p:nvPr>
        </p:nvSpPr>
        <p:spPr>
          <a:xfrm>
            <a:off x="3281550"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6" name="Google Shape;1226;p23"/>
          <p:cNvSpPr txBox="1"/>
          <p:nvPr>
            <p:ph idx="3" type="subTitle"/>
          </p:nvPr>
        </p:nvSpPr>
        <p:spPr>
          <a:xfrm>
            <a:off x="635437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7" name="Google Shape;1227;p23"/>
          <p:cNvSpPr txBox="1"/>
          <p:nvPr>
            <p:ph idx="4" type="subTitle"/>
          </p:nvPr>
        </p:nvSpPr>
        <p:spPr>
          <a:xfrm>
            <a:off x="20872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8" name="Google Shape;1228;p23"/>
          <p:cNvSpPr txBox="1"/>
          <p:nvPr>
            <p:ph idx="5" type="subTitle"/>
          </p:nvPr>
        </p:nvSpPr>
        <p:spPr>
          <a:xfrm>
            <a:off x="3281550"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9" name="Google Shape;1229;p23"/>
          <p:cNvSpPr txBox="1"/>
          <p:nvPr>
            <p:ph idx="6" type="subTitle"/>
          </p:nvPr>
        </p:nvSpPr>
        <p:spPr>
          <a:xfrm>
            <a:off x="635437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0" name="Google Shape;1230;p2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_1_1_1_1_1_1_1_1_1_2_1_1_1_1_1_1_1_1_1_1_1">
    <p:spTree>
      <p:nvGrpSpPr>
        <p:cNvPr id="1231" name="Shape 1231"/>
        <p:cNvGrpSpPr/>
        <p:nvPr/>
      </p:nvGrpSpPr>
      <p:grpSpPr>
        <a:xfrm>
          <a:off x="0" y="0"/>
          <a:ext cx="0" cy="0"/>
          <a:chOff x="0" y="0"/>
          <a:chExt cx="0" cy="0"/>
        </a:xfrm>
      </p:grpSpPr>
      <p:sp>
        <p:nvSpPr>
          <p:cNvPr id="1232" name="Google Shape;1232;p2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33" name="Google Shape;1233;p24"/>
          <p:cNvGrpSpPr/>
          <p:nvPr/>
        </p:nvGrpSpPr>
        <p:grpSpPr>
          <a:xfrm>
            <a:off x="-6096" y="-3429"/>
            <a:ext cx="9156192" cy="5150358"/>
            <a:chOff x="0" y="0"/>
            <a:chExt cx="12192000" cy="6858000"/>
          </a:xfrm>
        </p:grpSpPr>
        <p:sp>
          <p:nvSpPr>
            <p:cNvPr id="1234" name="Google Shape;1234;p2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5" name="Google Shape;1235;p2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6" name="Google Shape;1236;p2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7" name="Google Shape;1237;p2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8" name="Google Shape;1238;p2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9" name="Google Shape;1239;p2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0" name="Google Shape;1240;p2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1" name="Google Shape;1241;p2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2" name="Google Shape;1242;p2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3" name="Google Shape;1243;p2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4" name="Google Shape;1244;p2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5" name="Google Shape;1245;p2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6" name="Google Shape;1246;p2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7" name="Google Shape;1247;p2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8" name="Google Shape;1248;p2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9" name="Google Shape;1249;p2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0" name="Google Shape;1250;p2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1" name="Google Shape;1251;p2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2" name="Google Shape;1252;p2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3" name="Google Shape;1253;p2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4" name="Google Shape;1254;p2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5" name="Google Shape;1255;p2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6" name="Google Shape;1256;p2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7" name="Google Shape;1257;p2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8" name="Google Shape;1258;p2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9" name="Google Shape;1259;p2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0" name="Google Shape;1260;p2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1" name="Google Shape;1261;p2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2" name="Google Shape;1262;p2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3" name="Google Shape;1263;p2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4" name="Google Shape;1264;p2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5" name="Google Shape;1265;p2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6" name="Google Shape;1266;p2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7" name="Google Shape;1267;p2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8" name="Google Shape;1268;p2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9" name="Google Shape;1269;p2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0" name="Google Shape;1270;p2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1" name="Google Shape;1271;p2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2" name="Google Shape;1272;p2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3" name="Google Shape;1273;p2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4" name="Google Shape;1274;p2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5" name="Google Shape;1275;p2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6" name="Google Shape;1276;p2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7" name="Google Shape;1277;p2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8" name="Google Shape;1278;p2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9" name="Google Shape;1279;p2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0" name="Google Shape;1280;p2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1" name="Google Shape;1281;p2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2" name="Google Shape;1282;p2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3" name="Google Shape;1283;p2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4" name="Google Shape;1284;p2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5" name="Google Shape;1285;p2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6" name="Google Shape;1286;p2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7" name="Google Shape;1287;p2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8" name="Google Shape;1288;p2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9" name="Google Shape;1289;p2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0" name="Google Shape;1290;p2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1" name="Google Shape;1291;p2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2" name="Google Shape;1292;p2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93" name="Google Shape;1293;p2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4" name="Google Shape;1294;p24"/>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95" name="Google Shape;1295;p24"/>
          <p:cNvSpPr txBox="1"/>
          <p:nvPr>
            <p:ph idx="1" type="body"/>
          </p:nvPr>
        </p:nvSpPr>
        <p:spPr>
          <a:xfrm>
            <a:off x="208725" y="2304400"/>
            <a:ext cx="33528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296" name="Google Shape;1296;p24"/>
          <p:cNvSpPr/>
          <p:nvPr>
            <p:ph idx="2" type="pic"/>
          </p:nvPr>
        </p:nvSpPr>
        <p:spPr>
          <a:xfrm>
            <a:off x="3769050" y="2304400"/>
            <a:ext cx="5156700" cy="2568600"/>
          </a:xfrm>
          <a:prstGeom prst="roundRect">
            <a:avLst>
              <a:gd fmla="val 4123" name="adj"/>
            </a:avLst>
          </a:prstGeom>
          <a:noFill/>
          <a:ln>
            <a:noFill/>
          </a:ln>
        </p:spPr>
      </p:sp>
      <p:sp>
        <p:nvSpPr>
          <p:cNvPr id="1297" name="Google Shape;1297;p2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_1_1_1_1_1_1_1_1_2_1_1_1_1_1_1_1_1_1_1_1_1">
    <p:spTree>
      <p:nvGrpSpPr>
        <p:cNvPr id="1298" name="Shape 1298"/>
        <p:cNvGrpSpPr/>
        <p:nvPr/>
      </p:nvGrpSpPr>
      <p:grpSpPr>
        <a:xfrm>
          <a:off x="0" y="0"/>
          <a:ext cx="0" cy="0"/>
          <a:chOff x="0" y="0"/>
          <a:chExt cx="0" cy="0"/>
        </a:xfrm>
      </p:grpSpPr>
      <p:sp>
        <p:nvSpPr>
          <p:cNvPr id="1299" name="Google Shape;1299;p2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00" name="Google Shape;1300;p25"/>
          <p:cNvGrpSpPr/>
          <p:nvPr/>
        </p:nvGrpSpPr>
        <p:grpSpPr>
          <a:xfrm>
            <a:off x="-6096" y="-3429"/>
            <a:ext cx="9156192" cy="5150358"/>
            <a:chOff x="0" y="0"/>
            <a:chExt cx="12192000" cy="6858000"/>
          </a:xfrm>
        </p:grpSpPr>
        <p:sp>
          <p:nvSpPr>
            <p:cNvPr id="1301" name="Google Shape;1301;p2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2" name="Google Shape;1302;p2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3" name="Google Shape;1303;p2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4" name="Google Shape;1304;p2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5" name="Google Shape;1305;p2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6" name="Google Shape;1306;p2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7" name="Google Shape;1307;p2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8" name="Google Shape;1308;p2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9" name="Google Shape;1309;p2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0" name="Google Shape;1310;p2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1" name="Google Shape;1311;p2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2" name="Google Shape;1312;p2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3" name="Google Shape;1313;p2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4" name="Google Shape;1314;p2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5" name="Google Shape;1315;p2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6" name="Google Shape;1316;p2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7" name="Google Shape;1317;p2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8" name="Google Shape;1318;p2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9" name="Google Shape;1319;p2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0" name="Google Shape;1320;p2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1" name="Google Shape;1321;p2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2" name="Google Shape;1322;p2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3" name="Google Shape;1323;p2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4" name="Google Shape;1324;p2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5" name="Google Shape;1325;p2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6" name="Google Shape;1326;p2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7" name="Google Shape;1327;p2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8" name="Google Shape;1328;p2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9" name="Google Shape;1329;p2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0" name="Google Shape;1330;p2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1" name="Google Shape;1331;p2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2" name="Google Shape;1332;p2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3" name="Google Shape;1333;p2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4" name="Google Shape;1334;p2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5" name="Google Shape;1335;p2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6" name="Google Shape;1336;p2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7" name="Google Shape;1337;p2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8" name="Google Shape;1338;p2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9" name="Google Shape;1339;p2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0" name="Google Shape;1340;p2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1" name="Google Shape;1341;p2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2" name="Google Shape;1342;p2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3" name="Google Shape;1343;p2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4" name="Google Shape;1344;p2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5" name="Google Shape;1345;p2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6" name="Google Shape;1346;p2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7" name="Google Shape;1347;p2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8" name="Google Shape;1348;p2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9" name="Google Shape;1349;p2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0" name="Google Shape;1350;p2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1" name="Google Shape;1351;p2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2" name="Google Shape;1352;p2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3" name="Google Shape;1353;p2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4" name="Google Shape;1354;p2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5" name="Google Shape;1355;p2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6" name="Google Shape;1356;p2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7" name="Google Shape;1357;p2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8" name="Google Shape;1358;p2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9" name="Google Shape;1359;p2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360" name="Google Shape;1360;p2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1" name="Google Shape;1361;p25"/>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2" name="Google Shape;1362;p25"/>
          <p:cNvSpPr txBox="1"/>
          <p:nvPr>
            <p:ph idx="1" type="body"/>
          </p:nvPr>
        </p:nvSpPr>
        <p:spPr>
          <a:xfrm>
            <a:off x="11736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63" name="Google Shape;1363;p25"/>
          <p:cNvSpPr txBox="1"/>
          <p:nvPr>
            <p:ph idx="2" type="subTitle"/>
          </p:nvPr>
        </p:nvSpPr>
        <p:spPr>
          <a:xfrm>
            <a:off x="11736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4" name="Google Shape;1364;p25"/>
          <p:cNvSpPr txBox="1"/>
          <p:nvPr>
            <p:ph idx="3" type="body"/>
          </p:nvPr>
        </p:nvSpPr>
        <p:spPr>
          <a:xfrm>
            <a:off x="49161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65" name="Google Shape;1365;p25"/>
          <p:cNvSpPr txBox="1"/>
          <p:nvPr>
            <p:ph idx="4" type="subTitle"/>
          </p:nvPr>
        </p:nvSpPr>
        <p:spPr>
          <a:xfrm>
            <a:off x="49161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6" name="Google Shape;1366;p2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_1_1_1_1_1_1_1_1_1_2_1_1_1_1_1_1_1_1_1_1_1_1_1">
    <p:spTree>
      <p:nvGrpSpPr>
        <p:cNvPr id="1367" name="Shape 1367"/>
        <p:cNvGrpSpPr/>
        <p:nvPr/>
      </p:nvGrpSpPr>
      <p:grpSpPr>
        <a:xfrm>
          <a:off x="0" y="0"/>
          <a:ext cx="0" cy="0"/>
          <a:chOff x="0" y="0"/>
          <a:chExt cx="0" cy="0"/>
        </a:xfrm>
      </p:grpSpPr>
      <p:sp>
        <p:nvSpPr>
          <p:cNvPr id="1368" name="Google Shape;1368;p2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69" name="Google Shape;1369;p26"/>
          <p:cNvGrpSpPr/>
          <p:nvPr/>
        </p:nvGrpSpPr>
        <p:grpSpPr>
          <a:xfrm>
            <a:off x="-6096" y="-3429"/>
            <a:ext cx="9156192" cy="5150358"/>
            <a:chOff x="0" y="0"/>
            <a:chExt cx="12192000" cy="6858000"/>
          </a:xfrm>
        </p:grpSpPr>
        <p:sp>
          <p:nvSpPr>
            <p:cNvPr id="1370" name="Google Shape;1370;p2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1" name="Google Shape;1371;p2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2" name="Google Shape;1372;p2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3" name="Google Shape;1373;p2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4" name="Google Shape;1374;p2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5" name="Google Shape;1375;p2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6" name="Google Shape;1376;p2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7" name="Google Shape;1377;p2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8" name="Google Shape;1378;p2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9" name="Google Shape;1379;p2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0" name="Google Shape;1380;p2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1" name="Google Shape;1381;p2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2" name="Google Shape;1382;p2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3" name="Google Shape;1383;p2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4" name="Google Shape;1384;p2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5" name="Google Shape;1385;p2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6" name="Google Shape;1386;p2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7" name="Google Shape;1387;p2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8" name="Google Shape;1388;p2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9" name="Google Shape;1389;p2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0" name="Google Shape;1390;p2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1" name="Google Shape;1391;p2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2" name="Google Shape;1392;p2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3" name="Google Shape;1393;p2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4" name="Google Shape;1394;p2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5" name="Google Shape;1395;p2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6" name="Google Shape;1396;p2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7" name="Google Shape;1397;p2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8" name="Google Shape;1398;p2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9" name="Google Shape;1399;p2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0" name="Google Shape;1400;p2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1" name="Google Shape;1401;p2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2" name="Google Shape;1402;p2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3" name="Google Shape;1403;p2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4" name="Google Shape;1404;p2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5" name="Google Shape;1405;p2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6" name="Google Shape;1406;p2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7" name="Google Shape;1407;p2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8" name="Google Shape;1408;p2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9" name="Google Shape;1409;p2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0" name="Google Shape;1410;p2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1" name="Google Shape;1411;p2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2" name="Google Shape;1412;p2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3" name="Google Shape;1413;p2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4" name="Google Shape;1414;p2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5" name="Google Shape;1415;p2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6" name="Google Shape;1416;p2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7" name="Google Shape;1417;p2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8" name="Google Shape;1418;p2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9" name="Google Shape;1419;p2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0" name="Google Shape;1420;p2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1" name="Google Shape;1421;p2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2" name="Google Shape;1422;p2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3" name="Google Shape;1423;p2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4" name="Google Shape;1424;p2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5" name="Google Shape;1425;p2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6" name="Google Shape;1426;p2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7" name="Google Shape;1427;p2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8" name="Google Shape;1428;p2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29" name="Google Shape;1429;p2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0" name="Google Shape;1430;p26"/>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1" name="Google Shape;1431;p26"/>
          <p:cNvSpPr txBox="1"/>
          <p:nvPr>
            <p:ph idx="1" type="body"/>
          </p:nvPr>
        </p:nvSpPr>
        <p:spPr>
          <a:xfrm>
            <a:off x="208725"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2" name="Google Shape;1432;p26"/>
          <p:cNvSpPr txBox="1"/>
          <p:nvPr>
            <p:ph idx="2" type="subTitle"/>
          </p:nvPr>
        </p:nvSpPr>
        <p:spPr>
          <a:xfrm>
            <a:off x="208725"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3" name="Google Shape;1433;p26"/>
          <p:cNvSpPr txBox="1"/>
          <p:nvPr>
            <p:ph idx="3" type="body"/>
          </p:nvPr>
        </p:nvSpPr>
        <p:spPr>
          <a:xfrm>
            <a:off x="3310098"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4" name="Google Shape;1434;p26"/>
          <p:cNvSpPr txBox="1"/>
          <p:nvPr>
            <p:ph idx="4" type="subTitle"/>
          </p:nvPr>
        </p:nvSpPr>
        <p:spPr>
          <a:xfrm>
            <a:off x="3310098"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5" name="Google Shape;1435;p26"/>
          <p:cNvSpPr txBox="1"/>
          <p:nvPr>
            <p:ph idx="5" type="body"/>
          </p:nvPr>
        </p:nvSpPr>
        <p:spPr>
          <a:xfrm>
            <a:off x="6411471"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6" name="Google Shape;1436;p26"/>
          <p:cNvSpPr txBox="1"/>
          <p:nvPr>
            <p:ph idx="6" type="subTitle"/>
          </p:nvPr>
        </p:nvSpPr>
        <p:spPr>
          <a:xfrm>
            <a:off x="6411471"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7" name="Google Shape;1437;p2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p:cSld name="CUSTOM_1_1_1_1_1_1_1_1_1_1_2_1_1_1_1_1_1_1_1_1_1_1_1_1_1">
    <p:spTree>
      <p:nvGrpSpPr>
        <p:cNvPr id="1438" name="Shape 1438"/>
        <p:cNvGrpSpPr/>
        <p:nvPr/>
      </p:nvGrpSpPr>
      <p:grpSpPr>
        <a:xfrm>
          <a:off x="0" y="0"/>
          <a:ext cx="0" cy="0"/>
          <a:chOff x="0" y="0"/>
          <a:chExt cx="0" cy="0"/>
        </a:xfrm>
      </p:grpSpPr>
      <p:sp>
        <p:nvSpPr>
          <p:cNvPr id="1439" name="Google Shape;1439;p2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40" name="Google Shape;1440;p27"/>
          <p:cNvGrpSpPr/>
          <p:nvPr/>
        </p:nvGrpSpPr>
        <p:grpSpPr>
          <a:xfrm>
            <a:off x="-6096" y="-3429"/>
            <a:ext cx="9156192" cy="5150358"/>
            <a:chOff x="0" y="0"/>
            <a:chExt cx="12192000" cy="6858000"/>
          </a:xfrm>
        </p:grpSpPr>
        <p:sp>
          <p:nvSpPr>
            <p:cNvPr id="1441" name="Google Shape;1441;p2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2" name="Google Shape;1442;p2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3" name="Google Shape;1443;p2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4" name="Google Shape;1444;p2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5" name="Google Shape;1445;p2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6" name="Google Shape;1446;p2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7" name="Google Shape;1447;p2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8" name="Google Shape;1448;p2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9" name="Google Shape;1449;p2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0" name="Google Shape;1450;p2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1" name="Google Shape;1451;p2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2" name="Google Shape;1452;p2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3" name="Google Shape;1453;p2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4" name="Google Shape;1454;p2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5" name="Google Shape;1455;p2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6" name="Google Shape;1456;p2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7" name="Google Shape;1457;p2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8" name="Google Shape;1458;p2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9" name="Google Shape;1459;p2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0" name="Google Shape;1460;p2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1" name="Google Shape;1461;p2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2" name="Google Shape;1462;p2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3" name="Google Shape;1463;p2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4" name="Google Shape;1464;p2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5" name="Google Shape;1465;p2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6" name="Google Shape;1466;p2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7" name="Google Shape;1467;p2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8" name="Google Shape;1468;p2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9" name="Google Shape;1469;p2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0" name="Google Shape;1470;p2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1" name="Google Shape;1471;p2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2" name="Google Shape;1472;p2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3" name="Google Shape;1473;p2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4" name="Google Shape;1474;p2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5" name="Google Shape;1475;p2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6" name="Google Shape;1476;p2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7" name="Google Shape;1477;p2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8" name="Google Shape;1478;p2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9" name="Google Shape;1479;p2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0" name="Google Shape;1480;p2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1" name="Google Shape;1481;p2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2" name="Google Shape;1482;p2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3" name="Google Shape;1483;p2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4" name="Google Shape;1484;p2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5" name="Google Shape;1485;p2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6" name="Google Shape;1486;p2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7" name="Google Shape;1487;p2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8" name="Google Shape;1488;p2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9" name="Google Shape;1489;p2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0" name="Google Shape;1490;p2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1" name="Google Shape;1491;p2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2" name="Google Shape;1492;p2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3" name="Google Shape;1493;p2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4" name="Google Shape;1494;p2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5" name="Google Shape;1495;p2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6" name="Google Shape;1496;p2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7" name="Google Shape;1497;p2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8" name="Google Shape;1498;p2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9" name="Google Shape;1499;p2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00" name="Google Shape;1500;p2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1" name="Google Shape;1501;p27"/>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02" name="Google Shape;1502;p27"/>
          <p:cNvSpPr txBox="1"/>
          <p:nvPr>
            <p:ph idx="1" type="body"/>
          </p:nvPr>
        </p:nvSpPr>
        <p:spPr>
          <a:xfrm>
            <a:off x="208725"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3" name="Google Shape;1503;p27"/>
          <p:cNvSpPr txBox="1"/>
          <p:nvPr>
            <p:ph idx="2" type="subTitle"/>
          </p:nvPr>
        </p:nvSpPr>
        <p:spPr>
          <a:xfrm>
            <a:off x="208725"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4" name="Google Shape;1504;p27"/>
          <p:cNvSpPr txBox="1"/>
          <p:nvPr>
            <p:ph idx="3" type="body"/>
          </p:nvPr>
        </p:nvSpPr>
        <p:spPr>
          <a:xfrm>
            <a:off x="2500573"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5" name="Google Shape;1505;p27"/>
          <p:cNvSpPr txBox="1"/>
          <p:nvPr>
            <p:ph idx="4" type="subTitle"/>
          </p:nvPr>
        </p:nvSpPr>
        <p:spPr>
          <a:xfrm>
            <a:off x="2500573"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6" name="Google Shape;1506;p27"/>
          <p:cNvSpPr txBox="1"/>
          <p:nvPr>
            <p:ph idx="5" type="body"/>
          </p:nvPr>
        </p:nvSpPr>
        <p:spPr>
          <a:xfrm>
            <a:off x="479242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7" name="Google Shape;1507;p27"/>
          <p:cNvSpPr txBox="1"/>
          <p:nvPr>
            <p:ph idx="6" type="subTitle"/>
          </p:nvPr>
        </p:nvSpPr>
        <p:spPr>
          <a:xfrm>
            <a:off x="479242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8" name="Google Shape;1508;p27"/>
          <p:cNvSpPr txBox="1"/>
          <p:nvPr>
            <p:ph idx="7" type="body"/>
          </p:nvPr>
        </p:nvSpPr>
        <p:spPr>
          <a:xfrm>
            <a:off x="708427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9" name="Google Shape;1509;p27"/>
          <p:cNvSpPr txBox="1"/>
          <p:nvPr>
            <p:ph idx="8" type="subTitle"/>
          </p:nvPr>
        </p:nvSpPr>
        <p:spPr>
          <a:xfrm>
            <a:off x="708427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0" name="Google Shape;1510;p2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_1_1_1_1_1_1_1_1_1_2_1_1_1_1_1_1_1_1_1_1_1_1_1_1_1">
    <p:spTree>
      <p:nvGrpSpPr>
        <p:cNvPr id="1511" name="Shape 1511"/>
        <p:cNvGrpSpPr/>
        <p:nvPr/>
      </p:nvGrpSpPr>
      <p:grpSpPr>
        <a:xfrm>
          <a:off x="0" y="0"/>
          <a:ext cx="0" cy="0"/>
          <a:chOff x="0" y="0"/>
          <a:chExt cx="0" cy="0"/>
        </a:xfrm>
      </p:grpSpPr>
      <p:sp>
        <p:nvSpPr>
          <p:cNvPr id="1512" name="Google Shape;1512;p2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13" name="Google Shape;1513;p28"/>
          <p:cNvGrpSpPr/>
          <p:nvPr/>
        </p:nvGrpSpPr>
        <p:grpSpPr>
          <a:xfrm>
            <a:off x="-6096" y="-3429"/>
            <a:ext cx="9156192" cy="5150358"/>
            <a:chOff x="0" y="0"/>
            <a:chExt cx="12192000" cy="6858000"/>
          </a:xfrm>
        </p:grpSpPr>
        <p:sp>
          <p:nvSpPr>
            <p:cNvPr id="1514" name="Google Shape;1514;p2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5" name="Google Shape;1515;p2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6" name="Google Shape;1516;p2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7" name="Google Shape;1517;p2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8" name="Google Shape;1518;p2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9" name="Google Shape;1519;p2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0" name="Google Shape;1520;p2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1" name="Google Shape;1521;p2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2" name="Google Shape;1522;p2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3" name="Google Shape;1523;p2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4" name="Google Shape;1524;p2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5" name="Google Shape;1525;p2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6" name="Google Shape;1526;p2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7" name="Google Shape;1527;p2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8" name="Google Shape;1528;p2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9" name="Google Shape;1529;p2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0" name="Google Shape;1530;p2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1" name="Google Shape;1531;p2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2" name="Google Shape;1532;p2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3" name="Google Shape;1533;p2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4" name="Google Shape;1534;p2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5" name="Google Shape;1535;p2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6" name="Google Shape;1536;p2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7" name="Google Shape;1537;p2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8" name="Google Shape;1538;p2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9" name="Google Shape;1539;p2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0" name="Google Shape;1540;p2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1" name="Google Shape;1541;p2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2" name="Google Shape;1542;p2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3" name="Google Shape;1543;p2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4" name="Google Shape;1544;p2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5" name="Google Shape;1545;p2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6" name="Google Shape;1546;p2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7" name="Google Shape;1547;p2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8" name="Google Shape;1548;p2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9" name="Google Shape;1549;p2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0" name="Google Shape;1550;p2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1" name="Google Shape;1551;p2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2" name="Google Shape;1552;p2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3" name="Google Shape;1553;p2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4" name="Google Shape;1554;p2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5" name="Google Shape;1555;p2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6" name="Google Shape;1556;p2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7" name="Google Shape;1557;p2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8" name="Google Shape;1558;p2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9" name="Google Shape;1559;p2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0" name="Google Shape;1560;p2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1" name="Google Shape;1561;p2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2" name="Google Shape;1562;p2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3" name="Google Shape;1563;p2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4" name="Google Shape;1564;p2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5" name="Google Shape;1565;p2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6" name="Google Shape;1566;p2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7" name="Google Shape;1567;p2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8" name="Google Shape;1568;p2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9" name="Google Shape;1569;p2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0" name="Google Shape;1570;p2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1" name="Google Shape;1571;p2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2" name="Google Shape;1572;p2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73" name="Google Shape;1573;p2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2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5" name="Google Shape;1575;p28"/>
          <p:cNvSpPr/>
          <p:nvPr>
            <p:ph idx="2" type="pic"/>
          </p:nvPr>
        </p:nvSpPr>
        <p:spPr>
          <a:xfrm>
            <a:off x="213450" y="2022825"/>
            <a:ext cx="8717100" cy="2837700"/>
          </a:xfrm>
          <a:prstGeom prst="roundRect">
            <a:avLst>
              <a:gd fmla="val 4123" name="adj"/>
            </a:avLst>
          </a:prstGeom>
          <a:noFill/>
          <a:ln>
            <a:noFill/>
          </a:ln>
        </p:spPr>
      </p:sp>
      <p:sp>
        <p:nvSpPr>
          <p:cNvPr id="1576" name="Google Shape;1576;p2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_1_1_1_1_1_1_1_1_1_2_1_1_1_1_1_1_1_1_1_1_1_1_1_1_1_1">
    <p:spTree>
      <p:nvGrpSpPr>
        <p:cNvPr id="1577" name="Shape 1577"/>
        <p:cNvGrpSpPr/>
        <p:nvPr/>
      </p:nvGrpSpPr>
      <p:grpSpPr>
        <a:xfrm>
          <a:off x="0" y="0"/>
          <a:ext cx="0" cy="0"/>
          <a:chOff x="0" y="0"/>
          <a:chExt cx="0" cy="0"/>
        </a:xfrm>
      </p:grpSpPr>
      <p:sp>
        <p:nvSpPr>
          <p:cNvPr id="1578" name="Google Shape;1578;p2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79" name="Google Shape;1579;p29"/>
          <p:cNvGrpSpPr/>
          <p:nvPr/>
        </p:nvGrpSpPr>
        <p:grpSpPr>
          <a:xfrm>
            <a:off x="-6096" y="-3429"/>
            <a:ext cx="9156192" cy="5150358"/>
            <a:chOff x="0" y="0"/>
            <a:chExt cx="12192000" cy="6858000"/>
          </a:xfrm>
        </p:grpSpPr>
        <p:sp>
          <p:nvSpPr>
            <p:cNvPr id="1580" name="Google Shape;1580;p2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1" name="Google Shape;1581;p2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2" name="Google Shape;1582;p2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3" name="Google Shape;1583;p2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4" name="Google Shape;1584;p2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5" name="Google Shape;1585;p2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6" name="Google Shape;1586;p2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7" name="Google Shape;1587;p2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8" name="Google Shape;1588;p2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9" name="Google Shape;1589;p2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0" name="Google Shape;1590;p2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1" name="Google Shape;1591;p2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2" name="Google Shape;1592;p2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3" name="Google Shape;1593;p2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4" name="Google Shape;1594;p2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5" name="Google Shape;1595;p2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6" name="Google Shape;1596;p2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7" name="Google Shape;1597;p2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8" name="Google Shape;1598;p2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9" name="Google Shape;1599;p2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0" name="Google Shape;1600;p2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1" name="Google Shape;1601;p2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2" name="Google Shape;1602;p2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3" name="Google Shape;1603;p2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4" name="Google Shape;1604;p2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5" name="Google Shape;1605;p2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6" name="Google Shape;1606;p2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7" name="Google Shape;1607;p2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8" name="Google Shape;1608;p2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9" name="Google Shape;1609;p2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0" name="Google Shape;1610;p2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1" name="Google Shape;1611;p2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2" name="Google Shape;1612;p2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3" name="Google Shape;1613;p2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4" name="Google Shape;1614;p2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5" name="Google Shape;1615;p2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6" name="Google Shape;1616;p2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7" name="Google Shape;1617;p2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8" name="Google Shape;1618;p2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9" name="Google Shape;1619;p2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0" name="Google Shape;1620;p2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1" name="Google Shape;1621;p2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2" name="Google Shape;1622;p2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3" name="Google Shape;1623;p2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4" name="Google Shape;1624;p2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5" name="Google Shape;1625;p2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6" name="Google Shape;1626;p2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7" name="Google Shape;1627;p2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8" name="Google Shape;1628;p2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9" name="Google Shape;1629;p2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0" name="Google Shape;1630;p2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1" name="Google Shape;1631;p2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2" name="Google Shape;1632;p2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3" name="Google Shape;1633;p2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4" name="Google Shape;1634;p2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5" name="Google Shape;1635;p2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6" name="Google Shape;1636;p2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7" name="Google Shape;1637;p2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8" name="Google Shape;1638;p2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39" name="Google Shape;1639;p2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0" name="Google Shape;1640;p29"/>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41" name="Google Shape;1641;p29"/>
          <p:cNvSpPr txBox="1"/>
          <p:nvPr>
            <p:ph idx="1" type="body"/>
          </p:nvPr>
        </p:nvSpPr>
        <p:spPr>
          <a:xfrm>
            <a:off x="11736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42" name="Google Shape;1642;p29"/>
          <p:cNvSpPr txBox="1"/>
          <p:nvPr>
            <p:ph idx="2" type="subTitle"/>
          </p:nvPr>
        </p:nvSpPr>
        <p:spPr>
          <a:xfrm>
            <a:off x="11736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3" name="Google Shape;1643;p29"/>
          <p:cNvSpPr txBox="1"/>
          <p:nvPr>
            <p:ph idx="3" type="body"/>
          </p:nvPr>
        </p:nvSpPr>
        <p:spPr>
          <a:xfrm>
            <a:off x="49161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44" name="Google Shape;1644;p29"/>
          <p:cNvSpPr txBox="1"/>
          <p:nvPr>
            <p:ph idx="4" type="subTitle"/>
          </p:nvPr>
        </p:nvSpPr>
        <p:spPr>
          <a:xfrm>
            <a:off x="49161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5" name="Google Shape;1645;p29"/>
          <p:cNvSpPr/>
          <p:nvPr>
            <p:ph idx="5" type="pic"/>
          </p:nvPr>
        </p:nvSpPr>
        <p:spPr>
          <a:xfrm>
            <a:off x="1173600" y="3022475"/>
            <a:ext cx="3054300" cy="1864500"/>
          </a:xfrm>
          <a:prstGeom prst="roundRect">
            <a:avLst>
              <a:gd fmla="val 3854" name="adj"/>
            </a:avLst>
          </a:prstGeom>
          <a:noFill/>
          <a:ln>
            <a:noFill/>
          </a:ln>
        </p:spPr>
      </p:sp>
      <p:sp>
        <p:nvSpPr>
          <p:cNvPr id="1646" name="Google Shape;1646;p29"/>
          <p:cNvSpPr/>
          <p:nvPr>
            <p:ph idx="6" type="pic"/>
          </p:nvPr>
        </p:nvSpPr>
        <p:spPr>
          <a:xfrm>
            <a:off x="4916100" y="3022475"/>
            <a:ext cx="3054300" cy="1864500"/>
          </a:xfrm>
          <a:prstGeom prst="roundRect">
            <a:avLst>
              <a:gd fmla="val 3854" name="adj"/>
            </a:avLst>
          </a:prstGeom>
          <a:noFill/>
          <a:ln>
            <a:noFill/>
          </a:ln>
        </p:spPr>
      </p:sp>
      <p:sp>
        <p:nvSpPr>
          <p:cNvPr id="1647" name="Google Shape;1647;p2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_1_1_1_1_1_1_1_1_1_2_1_1_1_1_1_1_1_1_1_1_1_1_1_1_1_1_1">
    <p:spTree>
      <p:nvGrpSpPr>
        <p:cNvPr id="1648" name="Shape 1648"/>
        <p:cNvGrpSpPr/>
        <p:nvPr/>
      </p:nvGrpSpPr>
      <p:grpSpPr>
        <a:xfrm>
          <a:off x="0" y="0"/>
          <a:ext cx="0" cy="0"/>
          <a:chOff x="0" y="0"/>
          <a:chExt cx="0" cy="0"/>
        </a:xfrm>
      </p:grpSpPr>
      <p:sp>
        <p:nvSpPr>
          <p:cNvPr id="1649" name="Google Shape;1649;p3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50" name="Google Shape;1650;p30"/>
          <p:cNvGrpSpPr/>
          <p:nvPr/>
        </p:nvGrpSpPr>
        <p:grpSpPr>
          <a:xfrm>
            <a:off x="-6096" y="-3429"/>
            <a:ext cx="9156192" cy="5150358"/>
            <a:chOff x="0" y="0"/>
            <a:chExt cx="12192000" cy="6858000"/>
          </a:xfrm>
        </p:grpSpPr>
        <p:sp>
          <p:nvSpPr>
            <p:cNvPr id="1651" name="Google Shape;1651;p3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2" name="Google Shape;1652;p3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3" name="Google Shape;1653;p3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4" name="Google Shape;1654;p3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5" name="Google Shape;1655;p3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6" name="Google Shape;1656;p3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7" name="Google Shape;1657;p3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8" name="Google Shape;1658;p3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9" name="Google Shape;1659;p3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0" name="Google Shape;1660;p3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1" name="Google Shape;1661;p3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2" name="Google Shape;1662;p3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3" name="Google Shape;1663;p3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4" name="Google Shape;1664;p3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5" name="Google Shape;1665;p3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6" name="Google Shape;1666;p3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7" name="Google Shape;1667;p3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8" name="Google Shape;1668;p3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9" name="Google Shape;1669;p3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0" name="Google Shape;1670;p3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1" name="Google Shape;1671;p3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2" name="Google Shape;1672;p3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3" name="Google Shape;1673;p3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4" name="Google Shape;1674;p3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5" name="Google Shape;1675;p3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6" name="Google Shape;1676;p3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7" name="Google Shape;1677;p3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8" name="Google Shape;1678;p3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9" name="Google Shape;1679;p3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0" name="Google Shape;1680;p3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1" name="Google Shape;1681;p3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2" name="Google Shape;1682;p3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3" name="Google Shape;1683;p3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4" name="Google Shape;1684;p3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5" name="Google Shape;1685;p3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6" name="Google Shape;1686;p3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7" name="Google Shape;1687;p3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8" name="Google Shape;1688;p3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9" name="Google Shape;1689;p3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0" name="Google Shape;1690;p3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1" name="Google Shape;1691;p3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2" name="Google Shape;1692;p3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3" name="Google Shape;1693;p3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4" name="Google Shape;1694;p3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5" name="Google Shape;1695;p3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6" name="Google Shape;1696;p3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7" name="Google Shape;1697;p3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8" name="Google Shape;1698;p3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9" name="Google Shape;1699;p3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0" name="Google Shape;1700;p3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1" name="Google Shape;1701;p3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2" name="Google Shape;1702;p3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3" name="Google Shape;1703;p3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4" name="Google Shape;1704;p3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5" name="Google Shape;1705;p3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6" name="Google Shape;1706;p3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7" name="Google Shape;1707;p3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8" name="Google Shape;1708;p3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9" name="Google Shape;1709;p3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10" name="Google Shape;1710;p3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1" name="Google Shape;1711;p3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2" name="Google Shape;1712;p30"/>
          <p:cNvSpPr txBox="1"/>
          <p:nvPr>
            <p:ph idx="1" type="body"/>
          </p:nvPr>
        </p:nvSpPr>
        <p:spPr>
          <a:xfrm>
            <a:off x="423750"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3" name="Google Shape;1713;p30"/>
          <p:cNvSpPr txBox="1"/>
          <p:nvPr>
            <p:ph idx="2" type="subTitle"/>
          </p:nvPr>
        </p:nvSpPr>
        <p:spPr>
          <a:xfrm>
            <a:off x="423750"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4" name="Google Shape;1714;p30"/>
          <p:cNvSpPr txBox="1"/>
          <p:nvPr>
            <p:ph idx="3" type="body"/>
          </p:nvPr>
        </p:nvSpPr>
        <p:spPr>
          <a:xfrm>
            <a:off x="3276074"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5" name="Google Shape;1715;p30"/>
          <p:cNvSpPr txBox="1"/>
          <p:nvPr>
            <p:ph idx="4" type="subTitle"/>
          </p:nvPr>
        </p:nvSpPr>
        <p:spPr>
          <a:xfrm>
            <a:off x="327607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6" name="Google Shape;1716;p30"/>
          <p:cNvSpPr/>
          <p:nvPr>
            <p:ph idx="5" type="pic"/>
          </p:nvPr>
        </p:nvSpPr>
        <p:spPr>
          <a:xfrm>
            <a:off x="423750" y="3022475"/>
            <a:ext cx="2586900" cy="1864500"/>
          </a:xfrm>
          <a:prstGeom prst="roundRect">
            <a:avLst>
              <a:gd fmla="val 3854" name="adj"/>
            </a:avLst>
          </a:prstGeom>
          <a:noFill/>
          <a:ln>
            <a:noFill/>
          </a:ln>
        </p:spPr>
      </p:sp>
      <p:sp>
        <p:nvSpPr>
          <p:cNvPr id="1717" name="Google Shape;1717;p30"/>
          <p:cNvSpPr/>
          <p:nvPr>
            <p:ph idx="6" type="pic"/>
          </p:nvPr>
        </p:nvSpPr>
        <p:spPr>
          <a:xfrm>
            <a:off x="3276071" y="3022475"/>
            <a:ext cx="2586900" cy="1864500"/>
          </a:xfrm>
          <a:prstGeom prst="roundRect">
            <a:avLst>
              <a:gd fmla="val 3854" name="adj"/>
            </a:avLst>
          </a:prstGeom>
          <a:noFill/>
          <a:ln>
            <a:noFill/>
          </a:ln>
        </p:spPr>
      </p:sp>
      <p:sp>
        <p:nvSpPr>
          <p:cNvPr id="1718" name="Google Shape;1718;p30"/>
          <p:cNvSpPr txBox="1"/>
          <p:nvPr>
            <p:ph idx="7" type="body"/>
          </p:nvPr>
        </p:nvSpPr>
        <p:spPr>
          <a:xfrm>
            <a:off x="6128397"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9" name="Google Shape;1719;p30"/>
          <p:cNvSpPr txBox="1"/>
          <p:nvPr>
            <p:ph idx="8" type="subTitle"/>
          </p:nvPr>
        </p:nvSpPr>
        <p:spPr>
          <a:xfrm>
            <a:off x="612839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0" name="Google Shape;1720;p30"/>
          <p:cNvSpPr/>
          <p:nvPr>
            <p:ph idx="9" type="pic"/>
          </p:nvPr>
        </p:nvSpPr>
        <p:spPr>
          <a:xfrm>
            <a:off x="6128391" y="3022475"/>
            <a:ext cx="2586900" cy="1864500"/>
          </a:xfrm>
          <a:prstGeom prst="roundRect">
            <a:avLst>
              <a:gd fmla="val 3854" name="adj"/>
            </a:avLst>
          </a:prstGeom>
          <a:noFill/>
          <a:ln>
            <a:noFill/>
          </a:ln>
        </p:spPr>
      </p:sp>
      <p:sp>
        <p:nvSpPr>
          <p:cNvPr id="1721" name="Google Shape;1721;p3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eader">
  <p:cSld name="CUSTOM_1_1">
    <p:spTree>
      <p:nvGrpSpPr>
        <p:cNvPr id="85" name="Shape 85"/>
        <p:cNvGrpSpPr/>
        <p:nvPr/>
      </p:nvGrpSpPr>
      <p:grpSpPr>
        <a:xfrm>
          <a:off x="0" y="0"/>
          <a:ext cx="0" cy="0"/>
          <a:chOff x="0" y="0"/>
          <a:chExt cx="0" cy="0"/>
        </a:xfrm>
      </p:grpSpPr>
      <p:grpSp>
        <p:nvGrpSpPr>
          <p:cNvPr id="86" name="Google Shape;86;p4"/>
          <p:cNvGrpSpPr/>
          <p:nvPr/>
        </p:nvGrpSpPr>
        <p:grpSpPr>
          <a:xfrm>
            <a:off x="-6096" y="-3429"/>
            <a:ext cx="9156192" cy="5150358"/>
            <a:chOff x="0" y="0"/>
            <a:chExt cx="12192000" cy="6858000"/>
          </a:xfrm>
        </p:grpSpPr>
        <p:sp>
          <p:nvSpPr>
            <p:cNvPr id="87" name="Google Shape;87;p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 name="Google Shape;88;p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 name="Google Shape;89;p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 name="Google Shape;90;p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 name="Google Shape;91;p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 name="Google Shape;92;p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 name="Google Shape;93;p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 name="Google Shape;94;p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 name="Google Shape;95;p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 name="Google Shape;96;p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 name="Google Shape;97;p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 name="Google Shape;98;p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 name="Google Shape;99;p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 name="Google Shape;100;p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 name="Google Shape;101;p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 name="Google Shape;102;p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 name="Google Shape;103;p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 name="Google Shape;104;p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 name="Google Shape;105;p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 name="Google Shape;106;p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 name="Google Shape;107;p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 name="Google Shape;108;p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 name="Google Shape;109;p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 name="Google Shape;110;p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 name="Google Shape;111;p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 name="Google Shape;112;p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 name="Google Shape;113;p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 name="Google Shape;114;p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 name="Google Shape;115;p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 name="Google Shape;116;p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 name="Google Shape;117;p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 name="Google Shape;118;p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 name="Google Shape;119;p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 name="Google Shape;120;p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 name="Google Shape;121;p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 name="Google Shape;122;p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 name="Google Shape;123;p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 name="Google Shape;124;p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 name="Google Shape;125;p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 name="Google Shape;126;p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 name="Google Shape;127;p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 name="Google Shape;128;p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 name="Google Shape;129;p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 name="Google Shape;130;p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 name="Google Shape;131;p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 name="Google Shape;132;p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 name="Google Shape;133;p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 name="Google Shape;134;p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 name="Google Shape;135;p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 name="Google Shape;136;p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 name="Google Shape;137;p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 name="Google Shape;138;p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 name="Google Shape;139;p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 name="Google Shape;140;p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 name="Google Shape;141;p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 name="Google Shape;142;p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 name="Google Shape;143;p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 name="Google Shape;144;p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 name="Google Shape;145;p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6" name="Google Shape;146;p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48" name="Google Shape;148;p4"/>
          <p:cNvSpPr txBox="1"/>
          <p:nvPr>
            <p:ph type="title"/>
          </p:nvPr>
        </p:nvSpPr>
        <p:spPr>
          <a:xfrm>
            <a:off x="1579100" y="491225"/>
            <a:ext cx="4966200" cy="7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4"/>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50" name="Google Shape;150;p4"/>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51" name="Google Shape;151;p4"/>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_1_1_2_1_1_1_1_1_1_1_1_1_1_1_1_1_1_1_1_1_1">
    <p:spTree>
      <p:nvGrpSpPr>
        <p:cNvPr id="1722" name="Shape 1722"/>
        <p:cNvGrpSpPr/>
        <p:nvPr/>
      </p:nvGrpSpPr>
      <p:grpSpPr>
        <a:xfrm>
          <a:off x="0" y="0"/>
          <a:ext cx="0" cy="0"/>
          <a:chOff x="0" y="0"/>
          <a:chExt cx="0" cy="0"/>
        </a:xfrm>
      </p:grpSpPr>
      <p:sp>
        <p:nvSpPr>
          <p:cNvPr id="1723" name="Google Shape;1723;p3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24" name="Google Shape;1724;p31"/>
          <p:cNvGrpSpPr/>
          <p:nvPr/>
        </p:nvGrpSpPr>
        <p:grpSpPr>
          <a:xfrm>
            <a:off x="-6096" y="-3429"/>
            <a:ext cx="9156192" cy="5150358"/>
            <a:chOff x="0" y="0"/>
            <a:chExt cx="12192000" cy="6858000"/>
          </a:xfrm>
        </p:grpSpPr>
        <p:sp>
          <p:nvSpPr>
            <p:cNvPr id="1725" name="Google Shape;1725;p3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6" name="Google Shape;1726;p3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7" name="Google Shape;1727;p3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8" name="Google Shape;1728;p3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9" name="Google Shape;1729;p3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0" name="Google Shape;1730;p3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1" name="Google Shape;1731;p3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2" name="Google Shape;1732;p3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3" name="Google Shape;1733;p3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4" name="Google Shape;1734;p3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5" name="Google Shape;1735;p3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6" name="Google Shape;1736;p3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7" name="Google Shape;1737;p3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8" name="Google Shape;1738;p3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9" name="Google Shape;1739;p3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0" name="Google Shape;1740;p3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1" name="Google Shape;1741;p3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2" name="Google Shape;1742;p3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3" name="Google Shape;1743;p3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4" name="Google Shape;1744;p3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5" name="Google Shape;1745;p3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6" name="Google Shape;1746;p3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7" name="Google Shape;1747;p3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8" name="Google Shape;1748;p3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9" name="Google Shape;1749;p3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0" name="Google Shape;1750;p3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1" name="Google Shape;1751;p3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2" name="Google Shape;1752;p3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3" name="Google Shape;1753;p3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4" name="Google Shape;1754;p3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5" name="Google Shape;1755;p3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6" name="Google Shape;1756;p3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7" name="Google Shape;1757;p3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8" name="Google Shape;1758;p3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9" name="Google Shape;1759;p3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0" name="Google Shape;1760;p3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1" name="Google Shape;1761;p3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2" name="Google Shape;1762;p3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3" name="Google Shape;1763;p3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4" name="Google Shape;1764;p3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5" name="Google Shape;1765;p3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6" name="Google Shape;1766;p3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7" name="Google Shape;1767;p3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8" name="Google Shape;1768;p3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9" name="Google Shape;1769;p3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0" name="Google Shape;1770;p3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1" name="Google Shape;1771;p3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2" name="Google Shape;1772;p3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3" name="Google Shape;1773;p3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4" name="Google Shape;1774;p3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5" name="Google Shape;1775;p3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6" name="Google Shape;1776;p3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7" name="Google Shape;1777;p3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8" name="Google Shape;1778;p3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9" name="Google Shape;1779;p3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0" name="Google Shape;1780;p3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1" name="Google Shape;1781;p3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2" name="Google Shape;1782;p3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3" name="Google Shape;1783;p3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84" name="Google Shape;1784;p3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5" name="Google Shape;1785;p31"/>
          <p:cNvSpPr/>
          <p:nvPr>
            <p:ph idx="2" type="pic"/>
          </p:nvPr>
        </p:nvSpPr>
        <p:spPr>
          <a:xfrm>
            <a:off x="436350" y="262350"/>
            <a:ext cx="8271300" cy="4618800"/>
          </a:xfrm>
          <a:prstGeom prst="roundRect">
            <a:avLst>
              <a:gd fmla="val 3854" name="adj"/>
            </a:avLst>
          </a:prstGeom>
          <a:noFill/>
          <a:ln>
            <a:noFill/>
          </a:ln>
        </p:spPr>
      </p:sp>
      <p:sp>
        <p:nvSpPr>
          <p:cNvPr id="1786" name="Google Shape;1786;p3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_1_2_1_1_1_1_1_1_1_1_1_1_1_1_1_1_1_1_1_1_1">
    <p:spTree>
      <p:nvGrpSpPr>
        <p:cNvPr id="1787" name="Shape 1787"/>
        <p:cNvGrpSpPr/>
        <p:nvPr/>
      </p:nvGrpSpPr>
      <p:grpSpPr>
        <a:xfrm>
          <a:off x="0" y="0"/>
          <a:ext cx="0" cy="0"/>
          <a:chOff x="0" y="0"/>
          <a:chExt cx="0" cy="0"/>
        </a:xfrm>
      </p:grpSpPr>
      <p:sp>
        <p:nvSpPr>
          <p:cNvPr id="1788" name="Google Shape;1788;p3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89" name="Google Shape;1789;p32"/>
          <p:cNvGrpSpPr/>
          <p:nvPr/>
        </p:nvGrpSpPr>
        <p:grpSpPr>
          <a:xfrm>
            <a:off x="-6096" y="-3429"/>
            <a:ext cx="9156192" cy="5150358"/>
            <a:chOff x="0" y="0"/>
            <a:chExt cx="12192000" cy="6858000"/>
          </a:xfrm>
        </p:grpSpPr>
        <p:sp>
          <p:nvSpPr>
            <p:cNvPr id="1790" name="Google Shape;1790;p3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1" name="Google Shape;1791;p3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2" name="Google Shape;1792;p3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3" name="Google Shape;1793;p3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4" name="Google Shape;1794;p3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5" name="Google Shape;1795;p3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6" name="Google Shape;1796;p3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7" name="Google Shape;1797;p3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8" name="Google Shape;1798;p3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9" name="Google Shape;1799;p3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0" name="Google Shape;1800;p3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1" name="Google Shape;1801;p3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2" name="Google Shape;1802;p3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3" name="Google Shape;1803;p3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4" name="Google Shape;1804;p3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5" name="Google Shape;1805;p3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6" name="Google Shape;1806;p3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7" name="Google Shape;1807;p3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8" name="Google Shape;1808;p3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9" name="Google Shape;1809;p3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0" name="Google Shape;1810;p3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1" name="Google Shape;1811;p3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2" name="Google Shape;1812;p3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3" name="Google Shape;1813;p3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4" name="Google Shape;1814;p3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5" name="Google Shape;1815;p3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6" name="Google Shape;1816;p3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7" name="Google Shape;1817;p3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8" name="Google Shape;1818;p3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9" name="Google Shape;1819;p3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0" name="Google Shape;1820;p3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1" name="Google Shape;1821;p3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2" name="Google Shape;1822;p3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3" name="Google Shape;1823;p3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4" name="Google Shape;1824;p3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5" name="Google Shape;1825;p3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6" name="Google Shape;1826;p3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7" name="Google Shape;1827;p3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8" name="Google Shape;1828;p3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9" name="Google Shape;1829;p3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0" name="Google Shape;1830;p3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1" name="Google Shape;1831;p3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2" name="Google Shape;1832;p3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3" name="Google Shape;1833;p3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4" name="Google Shape;1834;p3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5" name="Google Shape;1835;p3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6" name="Google Shape;1836;p3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7" name="Google Shape;1837;p3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8" name="Google Shape;1838;p3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9" name="Google Shape;1839;p3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0" name="Google Shape;1840;p3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1" name="Google Shape;1841;p3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2" name="Google Shape;1842;p3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3" name="Google Shape;1843;p3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4" name="Google Shape;1844;p3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5" name="Google Shape;1845;p3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6" name="Google Shape;1846;p3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7" name="Google Shape;1847;p3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8" name="Google Shape;1848;p3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49" name="Google Shape;1849;p3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0" name="Google Shape;1850;p32"/>
          <p:cNvSpPr txBox="1"/>
          <p:nvPr>
            <p:ph type="title"/>
          </p:nvPr>
        </p:nvSpPr>
        <p:spPr>
          <a:xfrm>
            <a:off x="208725" y="344175"/>
            <a:ext cx="8729700" cy="8847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1" name="Google Shape;1851;p32"/>
          <p:cNvSpPr/>
          <p:nvPr>
            <p:ph idx="2" type="pic"/>
          </p:nvPr>
        </p:nvSpPr>
        <p:spPr>
          <a:xfrm>
            <a:off x="208725" y="1344450"/>
            <a:ext cx="2838600" cy="1151100"/>
          </a:xfrm>
          <a:prstGeom prst="roundRect">
            <a:avLst>
              <a:gd fmla="val 3854" name="adj"/>
            </a:avLst>
          </a:prstGeom>
          <a:noFill/>
          <a:ln>
            <a:noFill/>
          </a:ln>
        </p:spPr>
      </p:sp>
      <p:sp>
        <p:nvSpPr>
          <p:cNvPr id="1852" name="Google Shape;1852;p32"/>
          <p:cNvSpPr/>
          <p:nvPr>
            <p:ph idx="3" type="pic"/>
          </p:nvPr>
        </p:nvSpPr>
        <p:spPr>
          <a:xfrm>
            <a:off x="3154251" y="1344450"/>
            <a:ext cx="2838600" cy="1151100"/>
          </a:xfrm>
          <a:prstGeom prst="roundRect">
            <a:avLst>
              <a:gd fmla="val 3854" name="adj"/>
            </a:avLst>
          </a:prstGeom>
          <a:noFill/>
          <a:ln>
            <a:noFill/>
          </a:ln>
        </p:spPr>
      </p:sp>
      <p:sp>
        <p:nvSpPr>
          <p:cNvPr id="1853" name="Google Shape;1853;p32"/>
          <p:cNvSpPr/>
          <p:nvPr>
            <p:ph idx="4" type="pic"/>
          </p:nvPr>
        </p:nvSpPr>
        <p:spPr>
          <a:xfrm>
            <a:off x="6099777" y="1344450"/>
            <a:ext cx="2838600" cy="1151100"/>
          </a:xfrm>
          <a:prstGeom prst="roundRect">
            <a:avLst>
              <a:gd fmla="val 3854" name="adj"/>
            </a:avLst>
          </a:prstGeom>
          <a:noFill/>
          <a:ln>
            <a:noFill/>
          </a:ln>
        </p:spPr>
      </p:sp>
      <p:sp>
        <p:nvSpPr>
          <p:cNvPr id="1854" name="Google Shape;1854;p32"/>
          <p:cNvSpPr/>
          <p:nvPr>
            <p:ph idx="5" type="pic"/>
          </p:nvPr>
        </p:nvSpPr>
        <p:spPr>
          <a:xfrm>
            <a:off x="208725" y="2611125"/>
            <a:ext cx="2838600" cy="1151100"/>
          </a:xfrm>
          <a:prstGeom prst="roundRect">
            <a:avLst>
              <a:gd fmla="val 3854" name="adj"/>
            </a:avLst>
          </a:prstGeom>
          <a:noFill/>
          <a:ln>
            <a:noFill/>
          </a:ln>
        </p:spPr>
      </p:sp>
      <p:sp>
        <p:nvSpPr>
          <p:cNvPr id="1855" name="Google Shape;1855;p32"/>
          <p:cNvSpPr/>
          <p:nvPr>
            <p:ph idx="6" type="pic"/>
          </p:nvPr>
        </p:nvSpPr>
        <p:spPr>
          <a:xfrm>
            <a:off x="3154251" y="2611125"/>
            <a:ext cx="2838600" cy="1151100"/>
          </a:xfrm>
          <a:prstGeom prst="roundRect">
            <a:avLst>
              <a:gd fmla="val 3854" name="adj"/>
            </a:avLst>
          </a:prstGeom>
          <a:noFill/>
          <a:ln>
            <a:noFill/>
          </a:ln>
        </p:spPr>
      </p:sp>
      <p:sp>
        <p:nvSpPr>
          <p:cNvPr id="1856" name="Google Shape;1856;p32"/>
          <p:cNvSpPr/>
          <p:nvPr>
            <p:ph idx="7" type="pic"/>
          </p:nvPr>
        </p:nvSpPr>
        <p:spPr>
          <a:xfrm>
            <a:off x="6099777" y="2611125"/>
            <a:ext cx="2838600" cy="1151100"/>
          </a:xfrm>
          <a:prstGeom prst="roundRect">
            <a:avLst>
              <a:gd fmla="val 3854" name="adj"/>
            </a:avLst>
          </a:prstGeom>
          <a:noFill/>
          <a:ln>
            <a:noFill/>
          </a:ln>
        </p:spPr>
      </p:sp>
      <p:sp>
        <p:nvSpPr>
          <p:cNvPr id="1857" name="Google Shape;1857;p32"/>
          <p:cNvSpPr/>
          <p:nvPr>
            <p:ph idx="8" type="pic"/>
          </p:nvPr>
        </p:nvSpPr>
        <p:spPr>
          <a:xfrm>
            <a:off x="208725" y="3877800"/>
            <a:ext cx="2838600" cy="1151100"/>
          </a:xfrm>
          <a:prstGeom prst="roundRect">
            <a:avLst>
              <a:gd fmla="val 3854" name="adj"/>
            </a:avLst>
          </a:prstGeom>
          <a:noFill/>
          <a:ln>
            <a:noFill/>
          </a:ln>
        </p:spPr>
      </p:sp>
      <p:sp>
        <p:nvSpPr>
          <p:cNvPr id="1858" name="Google Shape;1858;p32"/>
          <p:cNvSpPr/>
          <p:nvPr>
            <p:ph idx="9" type="pic"/>
          </p:nvPr>
        </p:nvSpPr>
        <p:spPr>
          <a:xfrm>
            <a:off x="3154251" y="3877800"/>
            <a:ext cx="2838600" cy="1151100"/>
          </a:xfrm>
          <a:prstGeom prst="roundRect">
            <a:avLst>
              <a:gd fmla="val 3854" name="adj"/>
            </a:avLst>
          </a:prstGeom>
          <a:noFill/>
          <a:ln>
            <a:noFill/>
          </a:ln>
        </p:spPr>
      </p:sp>
      <p:sp>
        <p:nvSpPr>
          <p:cNvPr id="1859" name="Google Shape;1859;p32"/>
          <p:cNvSpPr/>
          <p:nvPr>
            <p:ph idx="13" type="pic"/>
          </p:nvPr>
        </p:nvSpPr>
        <p:spPr>
          <a:xfrm>
            <a:off x="6099777" y="3877800"/>
            <a:ext cx="2838600" cy="1151100"/>
          </a:xfrm>
          <a:prstGeom prst="roundRect">
            <a:avLst>
              <a:gd fmla="val 3854" name="adj"/>
            </a:avLst>
          </a:prstGeom>
          <a:noFill/>
          <a:ln>
            <a:noFill/>
          </a:ln>
        </p:spPr>
      </p:sp>
      <p:sp>
        <p:nvSpPr>
          <p:cNvPr id="1860" name="Google Shape;1860;p3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er">
  <p:cSld name="CUSTOM_1_1_1_1">
    <p:spTree>
      <p:nvGrpSpPr>
        <p:cNvPr id="152" name="Shape 152"/>
        <p:cNvGrpSpPr/>
        <p:nvPr/>
      </p:nvGrpSpPr>
      <p:grpSpPr>
        <a:xfrm>
          <a:off x="0" y="0"/>
          <a:ext cx="0" cy="0"/>
          <a:chOff x="0" y="0"/>
          <a:chExt cx="0" cy="0"/>
        </a:xfrm>
      </p:grpSpPr>
      <p:grpSp>
        <p:nvGrpSpPr>
          <p:cNvPr id="153" name="Google Shape;153;p5"/>
          <p:cNvGrpSpPr/>
          <p:nvPr/>
        </p:nvGrpSpPr>
        <p:grpSpPr>
          <a:xfrm>
            <a:off x="-6096" y="-3429"/>
            <a:ext cx="9156192" cy="5150358"/>
            <a:chOff x="0" y="0"/>
            <a:chExt cx="12192000" cy="6858000"/>
          </a:xfrm>
        </p:grpSpPr>
        <p:sp>
          <p:nvSpPr>
            <p:cNvPr id="154" name="Google Shape;154;p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 name="Google Shape;155;p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 name="Google Shape;156;p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 name="Google Shape;157;p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 name="Google Shape;158;p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 name="Google Shape;159;p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 name="Google Shape;160;p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 name="Google Shape;161;p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 name="Google Shape;162;p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 name="Google Shape;163;p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 name="Google Shape;164;p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 name="Google Shape;165;p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 name="Google Shape;166;p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 name="Google Shape;167;p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 name="Google Shape;168;p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 name="Google Shape;169;p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 name="Google Shape;170;p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 name="Google Shape;171;p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 name="Google Shape;172;p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 name="Google Shape;173;p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 name="Google Shape;174;p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 name="Google Shape;175;p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 name="Google Shape;176;p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 name="Google Shape;177;p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 name="Google Shape;178;p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 name="Google Shape;179;p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 name="Google Shape;180;p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 name="Google Shape;181;p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 name="Google Shape;182;p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 name="Google Shape;183;p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 name="Google Shape;184;p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 name="Google Shape;185;p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 name="Google Shape;186;p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 name="Google Shape;187;p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 name="Google Shape;188;p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 name="Google Shape;189;p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0" name="Google Shape;190;p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 name="Google Shape;191;p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 name="Google Shape;192;p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 name="Google Shape;193;p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4" name="Google Shape;194;p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5" name="Google Shape;195;p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 name="Google Shape;196;p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 name="Google Shape;197;p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8" name="Google Shape;198;p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 name="Google Shape;199;p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 name="Google Shape;200;p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 name="Google Shape;201;p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 name="Google Shape;202;p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3" name="Google Shape;203;p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 name="Google Shape;204;p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 name="Google Shape;205;p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 name="Google Shape;206;p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 name="Google Shape;207;p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 name="Google Shape;208;p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 name="Google Shape;209;p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 name="Google Shape;210;p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 name="Google Shape;211;p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 name="Google Shape;212;p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3" name="Google Shape;213;p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15" name="Google Shape;215;p5"/>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16" name="Google Shape;216;p5"/>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17" name="Google Shape;217;p5"/>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18" name="Google Shape;218;p5"/>
          <p:cNvSpPr txBox="1"/>
          <p:nvPr>
            <p:ph idx="4" type="subTitle"/>
          </p:nvPr>
        </p:nvSpPr>
        <p:spPr>
          <a:xfrm>
            <a:off x="516425" y="2548200"/>
            <a:ext cx="37362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5"/>
          <p:cNvSpPr txBox="1"/>
          <p:nvPr>
            <p:ph idx="5" type="subTitle"/>
          </p:nvPr>
        </p:nvSpPr>
        <p:spPr>
          <a:xfrm>
            <a:off x="5128850" y="2548200"/>
            <a:ext cx="36795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5"/>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_1_1_1_1">
    <p:spTree>
      <p:nvGrpSpPr>
        <p:cNvPr id="221" name="Shape 221"/>
        <p:cNvGrpSpPr/>
        <p:nvPr/>
      </p:nvGrpSpPr>
      <p:grpSpPr>
        <a:xfrm>
          <a:off x="0" y="0"/>
          <a:ext cx="0" cy="0"/>
          <a:chOff x="0" y="0"/>
          <a:chExt cx="0" cy="0"/>
        </a:xfrm>
      </p:grpSpPr>
      <p:grpSp>
        <p:nvGrpSpPr>
          <p:cNvPr id="222" name="Google Shape;222;p6"/>
          <p:cNvGrpSpPr/>
          <p:nvPr/>
        </p:nvGrpSpPr>
        <p:grpSpPr>
          <a:xfrm>
            <a:off x="-6096" y="-3429"/>
            <a:ext cx="9156192" cy="5150358"/>
            <a:chOff x="0" y="0"/>
            <a:chExt cx="12192000" cy="6858000"/>
          </a:xfrm>
        </p:grpSpPr>
        <p:sp>
          <p:nvSpPr>
            <p:cNvPr id="223" name="Google Shape;223;p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 name="Google Shape;224;p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 name="Google Shape;225;p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 name="Google Shape;226;p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 name="Google Shape;227;p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8" name="Google Shape;228;p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9" name="Google Shape;229;p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0" name="Google Shape;230;p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1" name="Google Shape;231;p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2" name="Google Shape;232;p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3" name="Google Shape;233;p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4" name="Google Shape;234;p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5" name="Google Shape;235;p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6" name="Google Shape;236;p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7" name="Google Shape;237;p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8" name="Google Shape;238;p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9" name="Google Shape;239;p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0" name="Google Shape;240;p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1" name="Google Shape;241;p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2" name="Google Shape;242;p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3" name="Google Shape;243;p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4" name="Google Shape;244;p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5" name="Google Shape;245;p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6" name="Google Shape;246;p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7" name="Google Shape;247;p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8" name="Google Shape;248;p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9" name="Google Shape;249;p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0" name="Google Shape;250;p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1" name="Google Shape;251;p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2" name="Google Shape;252;p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3" name="Google Shape;253;p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4" name="Google Shape;254;p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5" name="Google Shape;255;p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6" name="Google Shape;256;p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7" name="Google Shape;257;p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8" name="Google Shape;258;p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9" name="Google Shape;259;p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0" name="Google Shape;260;p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1" name="Google Shape;261;p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2" name="Google Shape;262;p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3" name="Google Shape;263;p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4" name="Google Shape;264;p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5" name="Google Shape;265;p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6" name="Google Shape;266;p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7" name="Google Shape;267;p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8" name="Google Shape;268;p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9" name="Google Shape;269;p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0" name="Google Shape;270;p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1" name="Google Shape;271;p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2" name="Google Shape;272;p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3" name="Google Shape;273;p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4" name="Google Shape;274;p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5" name="Google Shape;275;p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6" name="Google Shape;276;p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7" name="Google Shape;277;p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8" name="Google Shape;278;p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9" name="Google Shape;279;p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0" name="Google Shape;280;p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1" name="Google Shape;281;p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82" name="Google Shape;282;p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84" name="Google Shape;284;p6"/>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85" name="Google Shape;285;p6"/>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86" name="Google Shape;286;p6"/>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87" name="Google Shape;287;p6"/>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oxes with header">
  <p:cSld name="CUSTOM_1_1_1_1_1_1">
    <p:spTree>
      <p:nvGrpSpPr>
        <p:cNvPr id="288" name="Shape 288"/>
        <p:cNvGrpSpPr/>
        <p:nvPr/>
      </p:nvGrpSpPr>
      <p:grpSpPr>
        <a:xfrm>
          <a:off x="0" y="0"/>
          <a:ext cx="0" cy="0"/>
          <a:chOff x="0" y="0"/>
          <a:chExt cx="0" cy="0"/>
        </a:xfrm>
      </p:grpSpPr>
      <p:grpSp>
        <p:nvGrpSpPr>
          <p:cNvPr id="289" name="Google Shape;289;p7"/>
          <p:cNvGrpSpPr/>
          <p:nvPr/>
        </p:nvGrpSpPr>
        <p:grpSpPr>
          <a:xfrm>
            <a:off x="-6096" y="-3429"/>
            <a:ext cx="9156192" cy="5150358"/>
            <a:chOff x="0" y="0"/>
            <a:chExt cx="12192000" cy="6858000"/>
          </a:xfrm>
        </p:grpSpPr>
        <p:sp>
          <p:nvSpPr>
            <p:cNvPr id="290" name="Google Shape;290;p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1" name="Google Shape;291;p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2" name="Google Shape;292;p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3" name="Google Shape;293;p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4" name="Google Shape;294;p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5" name="Google Shape;295;p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6" name="Google Shape;296;p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7" name="Google Shape;297;p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8" name="Google Shape;298;p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9" name="Google Shape;299;p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0" name="Google Shape;300;p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1" name="Google Shape;301;p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2" name="Google Shape;302;p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3" name="Google Shape;303;p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4" name="Google Shape;304;p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5" name="Google Shape;305;p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6" name="Google Shape;306;p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7" name="Google Shape;307;p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8" name="Google Shape;308;p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9" name="Google Shape;309;p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0" name="Google Shape;310;p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1" name="Google Shape;311;p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2" name="Google Shape;312;p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3" name="Google Shape;313;p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4" name="Google Shape;314;p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5" name="Google Shape;315;p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6" name="Google Shape;316;p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7" name="Google Shape;317;p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8" name="Google Shape;318;p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9" name="Google Shape;319;p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0" name="Google Shape;320;p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1" name="Google Shape;321;p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2" name="Google Shape;322;p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3" name="Google Shape;323;p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4" name="Google Shape;324;p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5" name="Google Shape;325;p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6" name="Google Shape;326;p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7" name="Google Shape;327;p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8" name="Google Shape;328;p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9" name="Google Shape;329;p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0" name="Google Shape;330;p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1" name="Google Shape;331;p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2" name="Google Shape;332;p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3" name="Google Shape;333;p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4" name="Google Shape;334;p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5" name="Google Shape;335;p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6" name="Google Shape;336;p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7" name="Google Shape;337;p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8" name="Google Shape;338;p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9" name="Google Shape;339;p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0" name="Google Shape;340;p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1" name="Google Shape;341;p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2" name="Google Shape;342;p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3" name="Google Shape;343;p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4" name="Google Shape;344;p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5" name="Google Shape;345;p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6" name="Google Shape;346;p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7" name="Google Shape;347;p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8" name="Google Shape;348;p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49" name="Google Shape;349;p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51" name="Google Shape;351;p7"/>
          <p:cNvSpPr txBox="1"/>
          <p:nvPr>
            <p:ph type="title"/>
          </p:nvPr>
        </p:nvSpPr>
        <p:spPr>
          <a:xfrm>
            <a:off x="209775" y="468575"/>
            <a:ext cx="5016000" cy="1385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2" name="Google Shape;352;p7"/>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53" name="Google Shape;353;p7"/>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54" name="Google Shape;354;p7"/>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es with header">
  <p:cSld name="CUSTOM_1_1_1_1_1_1_1_1">
    <p:spTree>
      <p:nvGrpSpPr>
        <p:cNvPr id="355" name="Shape 355"/>
        <p:cNvGrpSpPr/>
        <p:nvPr/>
      </p:nvGrpSpPr>
      <p:grpSpPr>
        <a:xfrm>
          <a:off x="0" y="0"/>
          <a:ext cx="0" cy="0"/>
          <a:chOff x="0" y="0"/>
          <a:chExt cx="0" cy="0"/>
        </a:xfrm>
      </p:grpSpPr>
      <p:grpSp>
        <p:nvGrpSpPr>
          <p:cNvPr id="356" name="Google Shape;356;p8"/>
          <p:cNvGrpSpPr/>
          <p:nvPr/>
        </p:nvGrpSpPr>
        <p:grpSpPr>
          <a:xfrm>
            <a:off x="-6096" y="-3429"/>
            <a:ext cx="9156192" cy="5150358"/>
            <a:chOff x="0" y="0"/>
            <a:chExt cx="12192000" cy="6858000"/>
          </a:xfrm>
        </p:grpSpPr>
        <p:sp>
          <p:nvSpPr>
            <p:cNvPr id="357" name="Google Shape;357;p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8" name="Google Shape;358;p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9" name="Google Shape;359;p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0" name="Google Shape;360;p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1" name="Google Shape;361;p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2" name="Google Shape;362;p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3" name="Google Shape;363;p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4" name="Google Shape;364;p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5" name="Google Shape;365;p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6" name="Google Shape;366;p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7" name="Google Shape;367;p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8" name="Google Shape;368;p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9" name="Google Shape;369;p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0" name="Google Shape;370;p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1" name="Google Shape;371;p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2" name="Google Shape;372;p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3" name="Google Shape;373;p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4" name="Google Shape;374;p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5" name="Google Shape;375;p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6" name="Google Shape;376;p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7" name="Google Shape;377;p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8" name="Google Shape;378;p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9" name="Google Shape;379;p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0" name="Google Shape;380;p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1" name="Google Shape;381;p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2" name="Google Shape;382;p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3" name="Google Shape;383;p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4" name="Google Shape;384;p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5" name="Google Shape;385;p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6" name="Google Shape;386;p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7" name="Google Shape;387;p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8" name="Google Shape;388;p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9" name="Google Shape;389;p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0" name="Google Shape;390;p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1" name="Google Shape;391;p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2" name="Google Shape;392;p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3" name="Google Shape;393;p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4" name="Google Shape;394;p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5" name="Google Shape;395;p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6" name="Google Shape;396;p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7" name="Google Shape;397;p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8" name="Google Shape;398;p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9" name="Google Shape;399;p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0" name="Google Shape;400;p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1" name="Google Shape;401;p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2" name="Google Shape;402;p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3" name="Google Shape;403;p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4" name="Google Shape;404;p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5" name="Google Shape;405;p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6" name="Google Shape;406;p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7" name="Google Shape;407;p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8" name="Google Shape;408;p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9" name="Google Shape;409;p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0" name="Google Shape;410;p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1" name="Google Shape;411;p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2" name="Google Shape;412;p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3" name="Google Shape;413;p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4" name="Google Shape;414;p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5" name="Google Shape;415;p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16" name="Google Shape;416;p8"/>
          <p:cNvSpPr txBox="1"/>
          <p:nvPr>
            <p:ph type="title"/>
          </p:nvPr>
        </p:nvSpPr>
        <p:spPr>
          <a:xfrm>
            <a:off x="209775" y="468575"/>
            <a:ext cx="5016000" cy="633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7" name="Google Shape;417;p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18" name="Google Shape;418;p8"/>
          <p:cNvSpPr txBox="1"/>
          <p:nvPr/>
        </p:nvSpPr>
        <p:spPr>
          <a:xfrm>
            <a:off x="0" y="-39600"/>
            <a:ext cx="26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Lexend"/>
                <a:ea typeface="Lexend"/>
                <a:cs typeface="Lexend"/>
                <a:sym typeface="Lexend"/>
              </a:rPr>
              <a:t>▶ </a:t>
            </a:r>
            <a:endParaRPr b="1" sz="800">
              <a:solidFill>
                <a:schemeClr val="lt1"/>
              </a:solidFill>
              <a:latin typeface="Lexend"/>
              <a:ea typeface="Lexend"/>
              <a:cs typeface="Lexend"/>
              <a:sym typeface="Lexend"/>
            </a:endParaRPr>
          </a:p>
        </p:txBody>
      </p:sp>
      <p:sp>
        <p:nvSpPr>
          <p:cNvPr id="419" name="Google Shape;419;p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8"/>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21" name="Google Shape;421;p8"/>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22" name="Google Shape;422;p8"/>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423" name="Google Shape;423;p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1_1_1_1_1_1_1_1_1_1">
    <p:spTree>
      <p:nvGrpSpPr>
        <p:cNvPr id="424" name="Shape 424"/>
        <p:cNvGrpSpPr/>
        <p:nvPr/>
      </p:nvGrpSpPr>
      <p:grpSpPr>
        <a:xfrm>
          <a:off x="0" y="0"/>
          <a:ext cx="0" cy="0"/>
          <a:chOff x="0" y="0"/>
          <a:chExt cx="0" cy="0"/>
        </a:xfrm>
      </p:grpSpPr>
      <p:grpSp>
        <p:nvGrpSpPr>
          <p:cNvPr id="425" name="Google Shape;425;p9"/>
          <p:cNvGrpSpPr/>
          <p:nvPr/>
        </p:nvGrpSpPr>
        <p:grpSpPr>
          <a:xfrm>
            <a:off x="-6096" y="-3429"/>
            <a:ext cx="9156192" cy="5150358"/>
            <a:chOff x="0" y="0"/>
            <a:chExt cx="12192000" cy="6858000"/>
          </a:xfrm>
        </p:grpSpPr>
        <p:sp>
          <p:nvSpPr>
            <p:cNvPr id="426" name="Google Shape;426;p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7" name="Google Shape;427;p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8" name="Google Shape;428;p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9" name="Google Shape;429;p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0" name="Google Shape;430;p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1" name="Google Shape;431;p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2" name="Google Shape;432;p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3" name="Google Shape;433;p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4" name="Google Shape;434;p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5" name="Google Shape;435;p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6" name="Google Shape;436;p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7" name="Google Shape;437;p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8" name="Google Shape;438;p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9" name="Google Shape;439;p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0" name="Google Shape;440;p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1" name="Google Shape;441;p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2" name="Google Shape;442;p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3" name="Google Shape;443;p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4" name="Google Shape;444;p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5" name="Google Shape;445;p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6" name="Google Shape;446;p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7" name="Google Shape;447;p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8" name="Google Shape;448;p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9" name="Google Shape;449;p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0" name="Google Shape;450;p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1" name="Google Shape;451;p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2" name="Google Shape;452;p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3" name="Google Shape;453;p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4" name="Google Shape;454;p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5" name="Google Shape;455;p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6" name="Google Shape;456;p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7" name="Google Shape;457;p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8" name="Google Shape;458;p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9" name="Google Shape;459;p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0" name="Google Shape;460;p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1" name="Google Shape;461;p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2" name="Google Shape;462;p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3" name="Google Shape;463;p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4" name="Google Shape;464;p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5" name="Google Shape;465;p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6" name="Google Shape;466;p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7" name="Google Shape;467;p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8" name="Google Shape;468;p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9" name="Google Shape;469;p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0" name="Google Shape;470;p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1" name="Google Shape;471;p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2" name="Google Shape;472;p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3" name="Google Shape;473;p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4" name="Google Shape;474;p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5" name="Google Shape;475;p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6" name="Google Shape;476;p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7" name="Google Shape;477;p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8" name="Google Shape;478;p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9" name="Google Shape;479;p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0" name="Google Shape;480;p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1" name="Google Shape;481;p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2" name="Google Shape;482;p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3" name="Google Shape;483;p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4" name="Google Shape;484;p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85" name="Google Shape;485;p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86" name="Google Shape;486;p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9"/>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8" name="Google Shape;488;p9"/>
          <p:cNvSpPr txBox="1"/>
          <p:nvPr>
            <p:ph idx="1" type="subTitle"/>
          </p:nvPr>
        </p:nvSpPr>
        <p:spPr>
          <a:xfrm>
            <a:off x="5767125" y="425525"/>
            <a:ext cx="3238500" cy="3520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9" name="Google Shape;489;p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_1_1_1_1_1_1_1_1_1">
    <p:spTree>
      <p:nvGrpSpPr>
        <p:cNvPr id="490" name="Shape 490"/>
        <p:cNvGrpSpPr/>
        <p:nvPr/>
      </p:nvGrpSpPr>
      <p:grpSpPr>
        <a:xfrm>
          <a:off x="0" y="0"/>
          <a:ext cx="0" cy="0"/>
          <a:chOff x="0" y="0"/>
          <a:chExt cx="0" cy="0"/>
        </a:xfrm>
      </p:grpSpPr>
      <p:grpSp>
        <p:nvGrpSpPr>
          <p:cNvPr id="491" name="Google Shape;491;p10"/>
          <p:cNvGrpSpPr/>
          <p:nvPr/>
        </p:nvGrpSpPr>
        <p:grpSpPr>
          <a:xfrm>
            <a:off x="-6096" y="-3429"/>
            <a:ext cx="9156192" cy="5150358"/>
            <a:chOff x="0" y="0"/>
            <a:chExt cx="12192000" cy="6858000"/>
          </a:xfrm>
        </p:grpSpPr>
        <p:sp>
          <p:nvSpPr>
            <p:cNvPr id="492" name="Google Shape;492;p1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3" name="Google Shape;493;p1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4" name="Google Shape;494;p1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5" name="Google Shape;495;p1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6" name="Google Shape;496;p1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7" name="Google Shape;497;p1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8" name="Google Shape;498;p1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9" name="Google Shape;499;p1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0" name="Google Shape;500;p1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1" name="Google Shape;501;p1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2" name="Google Shape;502;p1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3" name="Google Shape;503;p1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4" name="Google Shape;504;p1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5" name="Google Shape;505;p1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6" name="Google Shape;506;p1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7" name="Google Shape;507;p1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8" name="Google Shape;508;p1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9" name="Google Shape;509;p1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0" name="Google Shape;510;p1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1" name="Google Shape;511;p1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2" name="Google Shape;512;p1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3" name="Google Shape;513;p1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4" name="Google Shape;514;p1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5" name="Google Shape;515;p1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6" name="Google Shape;516;p1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7" name="Google Shape;517;p1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8" name="Google Shape;518;p1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9" name="Google Shape;519;p1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0" name="Google Shape;520;p1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1" name="Google Shape;521;p1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2" name="Google Shape;522;p1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3" name="Google Shape;523;p1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4" name="Google Shape;524;p1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5" name="Google Shape;525;p1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6" name="Google Shape;526;p1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7" name="Google Shape;527;p1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8" name="Google Shape;528;p1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9" name="Google Shape;529;p1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0" name="Google Shape;530;p1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1" name="Google Shape;531;p1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2" name="Google Shape;532;p1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3" name="Google Shape;533;p1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4" name="Google Shape;534;p1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5" name="Google Shape;535;p1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6" name="Google Shape;536;p1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7" name="Google Shape;537;p1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8" name="Google Shape;538;p1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9" name="Google Shape;539;p1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0" name="Google Shape;540;p1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1" name="Google Shape;541;p1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2" name="Google Shape;542;p1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3" name="Google Shape;543;p1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4" name="Google Shape;544;p1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5" name="Google Shape;545;p1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6" name="Google Shape;546;p1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7" name="Google Shape;547;p1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8" name="Google Shape;548;p1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9" name="Google Shape;549;p1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0" name="Google Shape;550;p1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51" name="Google Shape;551;p1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52" name="Google Shape;552;p1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10"/>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4" name="Google Shape;554;p1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57925"/>
            <a:ext cx="6411000" cy="572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1239450" y="2823325"/>
            <a:ext cx="3145800" cy="20820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github.com/VorngViseth/ProjectSnakeNoki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github.com/erkkah/tigr" TargetMode="External"/><Relationship Id="rId4" Type="http://schemas.openxmlformats.org/officeDocument/2006/relationships/hyperlink" Target="https://github.com/mackron/miniaudi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5.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www.canva.com/design/DAGtUMD5cMQ/gyD4D8aklCA88agkLu87DQ/edit?utm_content=DAGtUMD5cMQ&amp;utm_campaign=designshare&amp;utm_medium=link2&amp;utm_source=sharebutt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33"/>
          <p:cNvSpPr txBox="1"/>
          <p:nvPr>
            <p:ph idx="2" type="body"/>
          </p:nvPr>
        </p:nvSpPr>
        <p:spPr>
          <a:xfrm>
            <a:off x="167325" y="-39600"/>
            <a:ext cx="1169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Snake Nokia</a:t>
            </a:r>
            <a:endParaRPr/>
          </a:p>
          <a:p>
            <a:pPr indent="0" lvl="0" marL="0" rtl="0" algn="l">
              <a:spcBef>
                <a:spcPts val="0"/>
              </a:spcBef>
              <a:spcAft>
                <a:spcPts val="0"/>
              </a:spcAft>
              <a:buNone/>
            </a:pPr>
            <a:r>
              <a:t/>
            </a:r>
            <a:endParaRPr/>
          </a:p>
        </p:txBody>
      </p:sp>
      <p:sp>
        <p:nvSpPr>
          <p:cNvPr id="1866" name="Google Shape;1866;p33"/>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DATE</a:t>
            </a:r>
            <a:endParaRPr/>
          </a:p>
          <a:p>
            <a:pPr indent="0" lvl="0" marL="0" rtl="0" algn="r">
              <a:spcBef>
                <a:spcPts val="0"/>
              </a:spcBef>
              <a:spcAft>
                <a:spcPts val="0"/>
              </a:spcAft>
              <a:buNone/>
            </a:pPr>
            <a:r>
              <a:t/>
            </a:r>
            <a:endParaRPr/>
          </a:p>
        </p:txBody>
      </p:sp>
      <p:sp>
        <p:nvSpPr>
          <p:cNvPr id="1867" name="Google Shape;1867;p33"/>
          <p:cNvSpPr/>
          <p:nvPr/>
        </p:nvSpPr>
        <p:spPr>
          <a:xfrm>
            <a:off x="3124700" y="3091225"/>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68" name="Google Shape;1868;p33"/>
          <p:cNvSpPr/>
          <p:nvPr/>
        </p:nvSpPr>
        <p:spPr>
          <a:xfrm>
            <a:off x="1787875" y="3596250"/>
            <a:ext cx="216884" cy="256977"/>
          </a:xfrm>
          <a:custGeom>
            <a:rect b="b" l="l" r="r" t="t"/>
            <a:pathLst>
              <a:path extrusionOk="0" h="555625" w="922909">
                <a:moveTo>
                  <a:pt x="0" y="0"/>
                </a:moveTo>
                <a:lnTo>
                  <a:pt x="922909" y="0"/>
                </a:lnTo>
                <a:lnTo>
                  <a:pt x="922909" y="555625"/>
                </a:lnTo>
                <a:lnTo>
                  <a:pt x="0" y="555625"/>
                </a:lnTo>
                <a:close/>
              </a:path>
            </a:pathLst>
          </a:custGeom>
          <a:solidFill>
            <a:srgbClr val="4A86E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9" name="Google Shape;1869;p33"/>
          <p:cNvSpPr/>
          <p:nvPr/>
        </p:nvSpPr>
        <p:spPr>
          <a:xfrm>
            <a:off x="4899450" y="4130100"/>
            <a:ext cx="216884" cy="256977"/>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0" name="Google Shape;1870;p33"/>
          <p:cNvSpPr/>
          <p:nvPr/>
        </p:nvSpPr>
        <p:spPr>
          <a:xfrm>
            <a:off x="4682575" y="3348200"/>
            <a:ext cx="216884" cy="256977"/>
          </a:xfrm>
          <a:custGeom>
            <a:rect b="b" l="l" r="r" t="t"/>
            <a:pathLst>
              <a:path extrusionOk="0" h="555625" w="922909">
                <a:moveTo>
                  <a:pt x="0" y="0"/>
                </a:moveTo>
                <a:lnTo>
                  <a:pt x="922909" y="0"/>
                </a:lnTo>
                <a:lnTo>
                  <a:pt x="922909" y="555625"/>
                </a:lnTo>
                <a:lnTo>
                  <a:pt x="0" y="555625"/>
                </a:lnTo>
                <a:close/>
              </a:path>
            </a:pathLst>
          </a:custGeom>
          <a:solidFill>
            <a:srgbClr val="FF2424">
              <a:alpha val="65450"/>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1" name="Google Shape;1871;p33"/>
          <p:cNvSpPr/>
          <p:nvPr/>
        </p:nvSpPr>
        <p:spPr>
          <a:xfrm>
            <a:off x="4899450" y="3348200"/>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2" name="Google Shape;1872;p33"/>
          <p:cNvSpPr/>
          <p:nvPr/>
        </p:nvSpPr>
        <p:spPr>
          <a:xfrm>
            <a:off x="5116325" y="3348200"/>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3" name="Google Shape;1873;p33"/>
          <p:cNvSpPr/>
          <p:nvPr/>
        </p:nvSpPr>
        <p:spPr>
          <a:xfrm>
            <a:off x="5333200" y="3348200"/>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4" name="Google Shape;1874;p33"/>
          <p:cNvSpPr/>
          <p:nvPr/>
        </p:nvSpPr>
        <p:spPr>
          <a:xfrm>
            <a:off x="5550075" y="3348200"/>
            <a:ext cx="246878"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5" name="Google Shape;1875;p33"/>
          <p:cNvSpPr/>
          <p:nvPr/>
        </p:nvSpPr>
        <p:spPr>
          <a:xfrm>
            <a:off x="5550075" y="2834250"/>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76" name="Google Shape;1876;p33"/>
          <p:cNvSpPr/>
          <p:nvPr/>
        </p:nvSpPr>
        <p:spPr>
          <a:xfrm>
            <a:off x="5550075" y="3091225"/>
            <a:ext cx="246878"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77" name="Google Shape;1877;p33"/>
          <p:cNvSpPr/>
          <p:nvPr/>
        </p:nvSpPr>
        <p:spPr>
          <a:xfrm>
            <a:off x="5983825" y="2834250"/>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78" name="Google Shape;1878;p33"/>
          <p:cNvSpPr/>
          <p:nvPr/>
        </p:nvSpPr>
        <p:spPr>
          <a:xfrm>
            <a:off x="5766950" y="2834250"/>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79" name="Google Shape;1879;p33"/>
          <p:cNvSpPr/>
          <p:nvPr/>
        </p:nvSpPr>
        <p:spPr>
          <a:xfrm>
            <a:off x="6200700" y="2834250"/>
            <a:ext cx="269951"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80" name="Google Shape;1880;p33"/>
          <p:cNvSpPr txBox="1"/>
          <p:nvPr/>
        </p:nvSpPr>
        <p:spPr>
          <a:xfrm>
            <a:off x="1147688" y="578850"/>
            <a:ext cx="4170900" cy="1985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6500">
                <a:solidFill>
                  <a:schemeClr val="dk1"/>
                </a:solidFill>
                <a:latin typeface="Roboto Mono Medium"/>
                <a:ea typeface="Roboto Mono Medium"/>
                <a:cs typeface="Roboto Mono Medium"/>
                <a:sym typeface="Roboto Mono Medium"/>
              </a:rPr>
              <a:t>Snake</a:t>
            </a:r>
            <a:endParaRPr sz="6500">
              <a:solidFill>
                <a:schemeClr val="dk1"/>
              </a:solidFill>
              <a:latin typeface="Roboto Mono Medium"/>
              <a:ea typeface="Roboto Mono Medium"/>
              <a:cs typeface="Roboto Mono Medium"/>
              <a:sym typeface="Roboto Mono Medium"/>
            </a:endParaRPr>
          </a:p>
          <a:p>
            <a:pPr indent="0" lvl="0" marL="1371600" rtl="0" algn="l">
              <a:lnSpc>
                <a:spcPct val="90000"/>
              </a:lnSpc>
              <a:spcBef>
                <a:spcPts val="0"/>
              </a:spcBef>
              <a:spcAft>
                <a:spcPts val="0"/>
              </a:spcAft>
              <a:buNone/>
            </a:pPr>
            <a:r>
              <a:rPr lang="en" sz="6500">
                <a:solidFill>
                  <a:schemeClr val="dk1"/>
                </a:solidFill>
                <a:latin typeface="Roboto Mono Medium"/>
                <a:ea typeface="Roboto Mono Medium"/>
                <a:cs typeface="Roboto Mono Medium"/>
                <a:sym typeface="Roboto Mono Medium"/>
              </a:rPr>
              <a:t>Nokia</a:t>
            </a:r>
            <a:endParaRPr/>
          </a:p>
        </p:txBody>
      </p:sp>
      <p:sp>
        <p:nvSpPr>
          <p:cNvPr id="1881" name="Google Shape;1881;p33"/>
          <p:cNvSpPr/>
          <p:nvPr/>
        </p:nvSpPr>
        <p:spPr>
          <a:xfrm rot="10800000">
            <a:off x="6475500" y="237900"/>
            <a:ext cx="2668500" cy="1298400"/>
          </a:xfrm>
          <a:prstGeom prst="round1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1882" name="Google Shape;1882;p33"/>
          <p:cNvSpPr txBox="1"/>
          <p:nvPr>
            <p:ph idx="5" type="subTitle"/>
          </p:nvPr>
        </p:nvSpPr>
        <p:spPr>
          <a:xfrm>
            <a:off x="6859575" y="279900"/>
            <a:ext cx="2107800" cy="1091700"/>
          </a:xfrm>
          <a:prstGeom prst="rect">
            <a:avLst/>
          </a:prstGeom>
        </p:spPr>
        <p:txBody>
          <a:bodyPr anchorCtr="0" anchor="t" bIns="47125" lIns="47125" spcFirstLastPara="1" rIns="47125" wrap="square" tIns="47125">
            <a:spAutoFit/>
          </a:bodyPr>
          <a:lstStyle/>
          <a:p>
            <a:pPr indent="0" lvl="0" marL="0" rtl="0" algn="l">
              <a:lnSpc>
                <a:spcPct val="100000"/>
              </a:lnSpc>
              <a:spcBef>
                <a:spcPts val="0"/>
              </a:spcBef>
              <a:spcAft>
                <a:spcPts val="0"/>
              </a:spcAft>
              <a:buClr>
                <a:schemeClr val="dk1"/>
              </a:buClr>
              <a:buSzPts val="567"/>
              <a:buFont typeface="Arial"/>
              <a:buNone/>
            </a:pPr>
            <a:r>
              <a:rPr lang="en" sz="1618">
                <a:latin typeface="Roboto Mono Light"/>
                <a:ea typeface="Roboto Mono Light"/>
                <a:cs typeface="Roboto Mono Light"/>
                <a:sym typeface="Roboto Mono Light"/>
              </a:rPr>
              <a:t>Team : 12</a:t>
            </a:r>
            <a:endParaRPr sz="1618">
              <a:latin typeface="Roboto Mono Light"/>
              <a:ea typeface="Roboto Mono Light"/>
              <a:cs typeface="Roboto Mono Light"/>
              <a:sym typeface="Roboto Mono Light"/>
            </a:endParaRPr>
          </a:p>
          <a:p>
            <a:pPr indent="0" lvl="0" marL="0" rtl="0" algn="l">
              <a:lnSpc>
                <a:spcPct val="100000"/>
              </a:lnSpc>
              <a:spcBef>
                <a:spcPts val="0"/>
              </a:spcBef>
              <a:spcAft>
                <a:spcPts val="0"/>
              </a:spcAft>
              <a:buClr>
                <a:schemeClr val="dk1"/>
              </a:buClr>
              <a:buSzPts val="567"/>
              <a:buFont typeface="Arial"/>
              <a:buNone/>
            </a:pPr>
            <a:r>
              <a:rPr lang="en" sz="1618">
                <a:latin typeface="Roboto Mono Light"/>
                <a:ea typeface="Roboto Mono Light"/>
                <a:cs typeface="Roboto Mono Light"/>
                <a:sym typeface="Roboto Mono Light"/>
              </a:rPr>
              <a:t>Team member : </a:t>
            </a:r>
            <a:endParaRPr sz="1618">
              <a:latin typeface="Roboto Mono Light"/>
              <a:ea typeface="Roboto Mono Light"/>
              <a:cs typeface="Roboto Mono Light"/>
              <a:sym typeface="Roboto Mono Light"/>
            </a:endParaRPr>
          </a:p>
          <a:p>
            <a:pPr indent="-331383" lvl="0" marL="457200" rtl="0" algn="l">
              <a:lnSpc>
                <a:spcPct val="100000"/>
              </a:lnSpc>
              <a:spcBef>
                <a:spcPts val="0"/>
              </a:spcBef>
              <a:spcAft>
                <a:spcPts val="0"/>
              </a:spcAft>
              <a:buSzPts val="1619"/>
              <a:buFont typeface="Roboto Mono Light"/>
              <a:buChar char="-"/>
            </a:pPr>
            <a:r>
              <a:rPr lang="en" sz="1618">
                <a:latin typeface="Roboto Mono Light"/>
                <a:ea typeface="Roboto Mono Light"/>
                <a:cs typeface="Roboto Mono Light"/>
                <a:sym typeface="Roboto Mono Light"/>
              </a:rPr>
              <a:t>Vorng Viseth</a:t>
            </a:r>
            <a:endParaRPr sz="1618">
              <a:latin typeface="Roboto Mono Light"/>
              <a:ea typeface="Roboto Mono Light"/>
              <a:cs typeface="Roboto Mono Light"/>
              <a:sym typeface="Roboto Mono Light"/>
            </a:endParaRPr>
          </a:p>
          <a:p>
            <a:pPr indent="-331383" lvl="0" marL="457200" rtl="0" algn="l">
              <a:lnSpc>
                <a:spcPct val="100000"/>
              </a:lnSpc>
              <a:spcBef>
                <a:spcPts val="0"/>
              </a:spcBef>
              <a:spcAft>
                <a:spcPts val="0"/>
              </a:spcAft>
              <a:buSzPts val="1619"/>
              <a:buFont typeface="Roboto Mono Light"/>
              <a:buChar char="-"/>
            </a:pPr>
            <a:r>
              <a:rPr lang="en" sz="1618">
                <a:latin typeface="Roboto Mono Light"/>
                <a:ea typeface="Roboto Mono Light"/>
                <a:cs typeface="Roboto Mono Light"/>
                <a:sym typeface="Roboto Mono Light"/>
              </a:rPr>
              <a:t>Chhem Bunnak</a:t>
            </a:r>
            <a:endParaRPr sz="1618">
              <a:latin typeface="Roboto Mono Light"/>
              <a:ea typeface="Roboto Mono Light"/>
              <a:cs typeface="Roboto Mono Light"/>
              <a:sym typeface="Roboto Mono Light"/>
            </a:endParaRPr>
          </a:p>
        </p:txBody>
      </p:sp>
      <p:sp>
        <p:nvSpPr>
          <p:cNvPr id="1883" name="Google Shape;1883;p33"/>
          <p:cNvSpPr/>
          <p:nvPr/>
        </p:nvSpPr>
        <p:spPr>
          <a:xfrm>
            <a:off x="222650" y="1536650"/>
            <a:ext cx="216884"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84" name="Google Shape;1884;p33"/>
          <p:cNvSpPr/>
          <p:nvPr/>
        </p:nvSpPr>
        <p:spPr>
          <a:xfrm>
            <a:off x="656399" y="1536650"/>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85" name="Google Shape;1885;p33"/>
          <p:cNvSpPr/>
          <p:nvPr/>
        </p:nvSpPr>
        <p:spPr>
          <a:xfrm>
            <a:off x="222650" y="1279675"/>
            <a:ext cx="216884"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86" name="Google Shape;1886;p33"/>
          <p:cNvSpPr/>
          <p:nvPr/>
        </p:nvSpPr>
        <p:spPr>
          <a:xfrm>
            <a:off x="439525" y="1536650"/>
            <a:ext cx="216884"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87" name="Google Shape;1887;p33"/>
          <p:cNvSpPr/>
          <p:nvPr/>
        </p:nvSpPr>
        <p:spPr>
          <a:xfrm>
            <a:off x="656399" y="1793625"/>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88" name="Google Shape;1888;p33"/>
          <p:cNvSpPr/>
          <p:nvPr/>
        </p:nvSpPr>
        <p:spPr>
          <a:xfrm>
            <a:off x="656399" y="2050600"/>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89" name="Google Shape;1889;p33"/>
          <p:cNvSpPr/>
          <p:nvPr/>
        </p:nvSpPr>
        <p:spPr>
          <a:xfrm>
            <a:off x="903274" y="2050600"/>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90" name="Google Shape;1890;p33"/>
          <p:cNvSpPr/>
          <p:nvPr/>
        </p:nvSpPr>
        <p:spPr>
          <a:xfrm>
            <a:off x="1105149" y="2050600"/>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91" name="Google Shape;1891;p33"/>
          <p:cNvSpPr/>
          <p:nvPr/>
        </p:nvSpPr>
        <p:spPr>
          <a:xfrm>
            <a:off x="1105149" y="2307575"/>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92" name="Google Shape;1892;p33"/>
          <p:cNvSpPr/>
          <p:nvPr/>
        </p:nvSpPr>
        <p:spPr>
          <a:xfrm>
            <a:off x="1105149" y="2564550"/>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93" name="Google Shape;1893;p33"/>
          <p:cNvSpPr/>
          <p:nvPr/>
        </p:nvSpPr>
        <p:spPr>
          <a:xfrm>
            <a:off x="1105149" y="2821525"/>
            <a:ext cx="246878" cy="256977"/>
          </a:xfrm>
          <a:custGeom>
            <a:rect b="b" l="l" r="r" t="t"/>
            <a:pathLst>
              <a:path extrusionOk="0" h="555625" w="922909">
                <a:moveTo>
                  <a:pt x="0" y="0"/>
                </a:moveTo>
                <a:lnTo>
                  <a:pt x="922909" y="0"/>
                </a:lnTo>
                <a:lnTo>
                  <a:pt x="922909" y="555625"/>
                </a:lnTo>
                <a:lnTo>
                  <a:pt x="0" y="555625"/>
                </a:lnTo>
                <a:close/>
              </a:path>
            </a:pathLst>
          </a:custGeom>
          <a:solidFill>
            <a:srgbClr val="4F4F4F">
              <a:alpha val="63180"/>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1894" name="Google Shape;1894;p33"/>
          <p:cNvSpPr txBox="1"/>
          <p:nvPr/>
        </p:nvSpPr>
        <p:spPr>
          <a:xfrm>
            <a:off x="1545525" y="4774200"/>
            <a:ext cx="554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Subject : Algorithm &amp; Computational Thinking I </a:t>
            </a:r>
            <a:r>
              <a:rPr lang="en" sz="1200">
                <a:solidFill>
                  <a:schemeClr val="dk1"/>
                </a:solidFill>
                <a:latin typeface="Lexend Light"/>
                <a:ea typeface="Lexend Light"/>
                <a:cs typeface="Lexend Light"/>
                <a:sym typeface="Lexend Light"/>
              </a:rPr>
              <a:t>/ Lecturer : Ronan the best</a:t>
            </a:r>
            <a:endParaRPr sz="1200">
              <a:solidFill>
                <a:schemeClr val="dk1"/>
              </a:solidFill>
              <a:latin typeface="Lexend Light"/>
              <a:ea typeface="Lexend Light"/>
              <a:cs typeface="Lexend Light"/>
              <a:sym typeface="Lexe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42"/>
          <p:cNvSpPr/>
          <p:nvPr/>
        </p:nvSpPr>
        <p:spPr>
          <a:xfrm>
            <a:off x="1044475" y="460200"/>
            <a:ext cx="2179500" cy="3153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5" name="Google Shape;2305;p42"/>
          <p:cNvSpPr/>
          <p:nvPr/>
        </p:nvSpPr>
        <p:spPr>
          <a:xfrm>
            <a:off x="752525" y="1086026"/>
            <a:ext cx="3579600" cy="30393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06" name="Google Shape;2306;p42" title="viseth.png"/>
          <p:cNvPicPr preferRelativeResize="0"/>
          <p:nvPr>
            <p:ph idx="2" type="pic"/>
          </p:nvPr>
        </p:nvPicPr>
        <p:blipFill rotWithShape="1">
          <a:blip r:embed="rId3">
            <a:alphaModFix/>
          </a:blip>
          <a:srcRect b="53012" l="0" r="0" t="-47"/>
          <a:stretch/>
        </p:blipFill>
        <p:spPr>
          <a:xfrm>
            <a:off x="752523" y="1141477"/>
            <a:ext cx="1613100" cy="1467300"/>
          </a:xfrm>
          <a:prstGeom prst="round2SameRect">
            <a:avLst>
              <a:gd fmla="val 1981" name="adj1"/>
              <a:gd fmla="val 0" name="adj2"/>
            </a:avLst>
          </a:prstGeom>
          <a:noFill/>
          <a:ln>
            <a:noFill/>
          </a:ln>
        </p:spPr>
      </p:pic>
      <p:sp>
        <p:nvSpPr>
          <p:cNvPr id="2307" name="Google Shape;2307;p42"/>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Snake Nokia</a:t>
            </a:r>
            <a:endParaRPr/>
          </a:p>
        </p:txBody>
      </p:sp>
      <p:sp>
        <p:nvSpPr>
          <p:cNvPr id="2308" name="Google Shape;2308;p42"/>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DATE</a:t>
            </a:r>
            <a:endParaRPr/>
          </a:p>
          <a:p>
            <a:pPr indent="0" lvl="0" marL="0" rtl="0" algn="r">
              <a:spcBef>
                <a:spcPts val="0"/>
              </a:spcBef>
              <a:spcAft>
                <a:spcPts val="0"/>
              </a:spcAft>
              <a:buNone/>
            </a:pPr>
            <a:r>
              <a:t/>
            </a:r>
            <a:endParaRPr/>
          </a:p>
        </p:txBody>
      </p:sp>
      <p:grpSp>
        <p:nvGrpSpPr>
          <p:cNvPr id="2309" name="Google Shape;2309;p42"/>
          <p:cNvGrpSpPr/>
          <p:nvPr/>
        </p:nvGrpSpPr>
        <p:grpSpPr>
          <a:xfrm>
            <a:off x="392368" y="433183"/>
            <a:ext cx="515104" cy="369332"/>
            <a:chOff x="4786850" y="2242475"/>
            <a:chExt cx="1258500" cy="902350"/>
          </a:xfrm>
        </p:grpSpPr>
        <p:sp>
          <p:nvSpPr>
            <p:cNvPr id="2310" name="Google Shape;2310;p42"/>
            <p:cNvSpPr/>
            <p:nvPr/>
          </p:nvSpPr>
          <p:spPr>
            <a:xfrm>
              <a:off x="4807900" y="2242475"/>
              <a:ext cx="411300" cy="81600"/>
            </a:xfrm>
            <a:prstGeom prst="round2SameRect">
              <a:avLst>
                <a:gd fmla="val 50000" name="adj1"/>
                <a:gd fmla="val 0" name="adj2"/>
              </a:avLst>
            </a:prstGeom>
            <a:solidFill>
              <a:schemeClr val="accent3"/>
            </a:solidFill>
            <a:ln>
              <a:noFill/>
            </a:ln>
          </p:spPr>
          <p:txBody>
            <a:bodyPr anchorCtr="0" anchor="ctr" bIns="37425" lIns="37425" spcFirstLastPara="1" rIns="37425" wrap="square" tIns="37425">
              <a:noAutofit/>
            </a:bodyPr>
            <a:lstStyle/>
            <a:p>
              <a:pPr indent="0" lvl="0" marL="0" rtl="0" algn="ctr">
                <a:spcBef>
                  <a:spcPts val="0"/>
                </a:spcBef>
                <a:spcAft>
                  <a:spcPts val="0"/>
                </a:spcAft>
                <a:buNone/>
              </a:pPr>
              <a:r>
                <a:t/>
              </a:r>
              <a:endParaRPr sz="573"/>
            </a:p>
          </p:txBody>
        </p:sp>
        <p:sp>
          <p:nvSpPr>
            <p:cNvPr id="2311" name="Google Shape;2311;p42"/>
            <p:cNvSpPr/>
            <p:nvPr/>
          </p:nvSpPr>
          <p:spPr>
            <a:xfrm>
              <a:off x="4786850" y="2318025"/>
              <a:ext cx="1258500" cy="826800"/>
            </a:xfrm>
            <a:prstGeom prst="roundRect">
              <a:avLst>
                <a:gd fmla="val 5261" name="adj"/>
              </a:avLst>
            </a:prstGeom>
            <a:solidFill>
              <a:schemeClr val="accent3"/>
            </a:solidFill>
            <a:ln>
              <a:noFill/>
            </a:ln>
          </p:spPr>
          <p:txBody>
            <a:bodyPr anchorCtr="0" anchor="ctr" bIns="37425" lIns="37425" spcFirstLastPara="1" rIns="37425" wrap="square" tIns="37425">
              <a:noAutofit/>
            </a:bodyPr>
            <a:lstStyle/>
            <a:p>
              <a:pPr indent="0" lvl="0" marL="0" rtl="0" algn="ctr">
                <a:spcBef>
                  <a:spcPts val="0"/>
                </a:spcBef>
                <a:spcAft>
                  <a:spcPts val="0"/>
                </a:spcAft>
                <a:buNone/>
              </a:pPr>
              <a:r>
                <a:t/>
              </a:r>
              <a:endParaRPr sz="573"/>
            </a:p>
          </p:txBody>
        </p:sp>
        <p:cxnSp>
          <p:nvCxnSpPr>
            <p:cNvPr id="2312" name="Google Shape;2312;p42"/>
            <p:cNvCxnSpPr/>
            <p:nvPr/>
          </p:nvCxnSpPr>
          <p:spPr>
            <a:xfrm>
              <a:off x="4787690" y="3091250"/>
              <a:ext cx="1256700" cy="0"/>
            </a:xfrm>
            <a:prstGeom prst="straightConnector1">
              <a:avLst/>
            </a:prstGeom>
            <a:noFill/>
            <a:ln cap="flat" cmpd="sng" w="9525">
              <a:solidFill>
                <a:schemeClr val="accent3"/>
              </a:solidFill>
              <a:prstDash val="solid"/>
              <a:round/>
              <a:headEnd len="med" w="med" type="none"/>
              <a:tailEnd len="med" w="med" type="none"/>
            </a:ln>
            <a:effectLst>
              <a:outerShdw blurRad="23391" rotWithShape="0" algn="bl" dir="5400000" dist="7797">
                <a:srgbClr val="000000">
                  <a:alpha val="30000"/>
                </a:srgbClr>
              </a:outerShdw>
            </a:effectLst>
          </p:spPr>
        </p:cxnSp>
      </p:grpSp>
      <p:sp>
        <p:nvSpPr>
          <p:cNvPr id="2313" name="Google Shape;2313;p42"/>
          <p:cNvSpPr txBox="1"/>
          <p:nvPr/>
        </p:nvSpPr>
        <p:spPr>
          <a:xfrm>
            <a:off x="1109713" y="452013"/>
            <a:ext cx="175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Team collaboration</a:t>
            </a:r>
            <a:endParaRPr sz="1200">
              <a:solidFill>
                <a:schemeClr val="dk1"/>
              </a:solidFill>
              <a:latin typeface="Lexend Light"/>
              <a:ea typeface="Lexend Light"/>
              <a:cs typeface="Lexend Light"/>
              <a:sym typeface="Lexend Light"/>
            </a:endParaRPr>
          </a:p>
        </p:txBody>
      </p:sp>
      <p:grpSp>
        <p:nvGrpSpPr>
          <p:cNvPr id="2314" name="Google Shape;2314;p42"/>
          <p:cNvGrpSpPr/>
          <p:nvPr/>
        </p:nvGrpSpPr>
        <p:grpSpPr>
          <a:xfrm>
            <a:off x="2866821" y="478348"/>
            <a:ext cx="277855" cy="279013"/>
            <a:chOff x="6684050" y="721788"/>
            <a:chExt cx="429650" cy="431375"/>
          </a:xfrm>
        </p:grpSpPr>
        <p:sp>
          <p:nvSpPr>
            <p:cNvPr id="2315" name="Google Shape;2315;p42"/>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2316" name="Google Shape;2316;p42"/>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sp>
        <p:nvSpPr>
          <p:cNvPr id="2317" name="Google Shape;2317;p42"/>
          <p:cNvSpPr/>
          <p:nvPr/>
        </p:nvSpPr>
        <p:spPr>
          <a:xfrm>
            <a:off x="5125475" y="1086026"/>
            <a:ext cx="3579600" cy="30393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318" name="Google Shape;2318;p42"/>
          <p:cNvGrpSpPr/>
          <p:nvPr/>
        </p:nvGrpSpPr>
        <p:grpSpPr>
          <a:xfrm>
            <a:off x="5195621" y="1181683"/>
            <a:ext cx="277873" cy="68400"/>
            <a:chOff x="520925" y="1460325"/>
            <a:chExt cx="277873" cy="68400"/>
          </a:xfrm>
        </p:grpSpPr>
        <p:sp>
          <p:nvSpPr>
            <p:cNvPr id="2319" name="Google Shape;2319;p42"/>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0" name="Google Shape;2320;p42"/>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1" name="Google Shape;2321;p42"/>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322" name="Google Shape;2322;p42" title="IMG_0423.PNG"/>
          <p:cNvPicPr preferRelativeResize="0"/>
          <p:nvPr>
            <p:ph idx="3" type="pic"/>
          </p:nvPr>
        </p:nvPicPr>
        <p:blipFill rotWithShape="1">
          <a:blip r:embed="rId4">
            <a:alphaModFix/>
          </a:blip>
          <a:srcRect b="51267" l="0" r="0" t="1697"/>
          <a:stretch/>
        </p:blipFill>
        <p:spPr>
          <a:xfrm>
            <a:off x="5125473" y="1294727"/>
            <a:ext cx="1613100" cy="1467300"/>
          </a:xfrm>
          <a:prstGeom prst="round2SameRect">
            <a:avLst>
              <a:gd fmla="val 1981" name="adj1"/>
              <a:gd fmla="val 0" name="adj2"/>
            </a:avLst>
          </a:prstGeom>
          <a:noFill/>
          <a:ln>
            <a:noFill/>
          </a:ln>
        </p:spPr>
      </p:pic>
      <p:sp>
        <p:nvSpPr>
          <p:cNvPr id="2323" name="Google Shape;2323;p42"/>
          <p:cNvSpPr txBox="1"/>
          <p:nvPr/>
        </p:nvSpPr>
        <p:spPr>
          <a:xfrm>
            <a:off x="822675" y="2928925"/>
            <a:ext cx="3493200" cy="1082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Design game logic</a:t>
            </a:r>
            <a:endParaRPr sz="1300">
              <a:solidFill>
                <a:schemeClr val="dk1"/>
              </a:solidFill>
              <a:latin typeface="Lexend Light"/>
              <a:ea typeface="Lexend Light"/>
              <a:cs typeface="Lexend Light"/>
              <a:sym typeface="Lexend Light"/>
            </a:endParaRPr>
          </a:p>
          <a:p>
            <a:pPr indent="-311150" lvl="0" marL="457200" rtl="0" algn="l">
              <a:spcBef>
                <a:spcPts val="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Implement game mechanics (snake logic, object, collision, audio)</a:t>
            </a:r>
            <a:endParaRPr sz="1300">
              <a:solidFill>
                <a:schemeClr val="dk1"/>
              </a:solidFill>
              <a:latin typeface="Lexend Light"/>
              <a:ea typeface="Lexend Light"/>
              <a:cs typeface="Lexend Light"/>
              <a:sym typeface="Lexend Light"/>
            </a:endParaRPr>
          </a:p>
          <a:p>
            <a:pPr indent="-311150" lvl="0" marL="457200" rtl="0" algn="l">
              <a:spcBef>
                <a:spcPts val="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Implement Menu State</a:t>
            </a:r>
            <a:endParaRPr sz="1300">
              <a:solidFill>
                <a:schemeClr val="dk1"/>
              </a:solidFill>
              <a:latin typeface="Lexend Light"/>
              <a:ea typeface="Lexend Light"/>
              <a:cs typeface="Lexend Light"/>
              <a:sym typeface="Lexend Light"/>
            </a:endParaRPr>
          </a:p>
          <a:p>
            <a:pPr indent="-311150" lvl="0" marL="457200" rtl="0" algn="l">
              <a:spcBef>
                <a:spcPts val="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Testing &amp; </a:t>
            </a:r>
            <a:r>
              <a:rPr lang="en" sz="1300">
                <a:solidFill>
                  <a:schemeClr val="dk1"/>
                </a:solidFill>
                <a:latin typeface="Lexend Light"/>
                <a:ea typeface="Lexend Light"/>
                <a:cs typeface="Lexend Light"/>
                <a:sym typeface="Lexend Light"/>
              </a:rPr>
              <a:t>debugging</a:t>
            </a:r>
            <a:r>
              <a:rPr lang="en" sz="1300">
                <a:solidFill>
                  <a:schemeClr val="dk1"/>
                </a:solidFill>
                <a:latin typeface="Lexend Light"/>
                <a:ea typeface="Lexend Light"/>
                <a:cs typeface="Lexend Light"/>
                <a:sym typeface="Lexend Light"/>
              </a:rPr>
              <a:t>  </a:t>
            </a:r>
            <a:endParaRPr sz="1300">
              <a:solidFill>
                <a:schemeClr val="dk1"/>
              </a:solidFill>
              <a:latin typeface="Lexend Light"/>
              <a:ea typeface="Lexend Light"/>
              <a:cs typeface="Lexend Light"/>
              <a:sym typeface="Lexend Light"/>
            </a:endParaRPr>
          </a:p>
        </p:txBody>
      </p:sp>
      <p:grpSp>
        <p:nvGrpSpPr>
          <p:cNvPr id="2324" name="Google Shape;2324;p42"/>
          <p:cNvGrpSpPr/>
          <p:nvPr/>
        </p:nvGrpSpPr>
        <p:grpSpPr>
          <a:xfrm>
            <a:off x="822671" y="1181683"/>
            <a:ext cx="277873" cy="68400"/>
            <a:chOff x="520925" y="1460325"/>
            <a:chExt cx="277873" cy="68400"/>
          </a:xfrm>
        </p:grpSpPr>
        <p:sp>
          <p:nvSpPr>
            <p:cNvPr id="2325" name="Google Shape;2325;p42"/>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6" name="Google Shape;2326;p42"/>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7" name="Google Shape;2327;p42"/>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28" name="Google Shape;2328;p42"/>
          <p:cNvSpPr txBox="1"/>
          <p:nvPr/>
        </p:nvSpPr>
        <p:spPr>
          <a:xfrm>
            <a:off x="5168675" y="2928925"/>
            <a:ext cx="3493200" cy="1082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Implement </a:t>
            </a:r>
            <a:r>
              <a:rPr lang="en" sz="1300">
                <a:solidFill>
                  <a:schemeClr val="dk1"/>
                </a:solidFill>
                <a:latin typeface="Lexend Light"/>
                <a:ea typeface="Lexend Light"/>
                <a:cs typeface="Lexend Light"/>
                <a:sym typeface="Lexend Light"/>
              </a:rPr>
              <a:t>Single</a:t>
            </a:r>
            <a:r>
              <a:rPr lang="en" sz="1300">
                <a:solidFill>
                  <a:schemeClr val="dk1"/>
                </a:solidFill>
                <a:latin typeface="Lexend Light"/>
                <a:ea typeface="Lexend Light"/>
                <a:cs typeface="Lexend Light"/>
                <a:sym typeface="Lexend Light"/>
              </a:rPr>
              <a:t> Player State</a:t>
            </a:r>
            <a:endParaRPr sz="1300">
              <a:solidFill>
                <a:schemeClr val="dk1"/>
              </a:solidFill>
              <a:latin typeface="Lexend Light"/>
              <a:ea typeface="Lexend Light"/>
              <a:cs typeface="Lexend Light"/>
              <a:sym typeface="Lexend Light"/>
            </a:endParaRPr>
          </a:p>
          <a:p>
            <a:pPr indent="-311150" lvl="0" marL="457200" rtl="0" algn="l">
              <a:spcBef>
                <a:spcPts val="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Implement Multiplayer state</a:t>
            </a:r>
            <a:endParaRPr sz="1300">
              <a:solidFill>
                <a:schemeClr val="dk1"/>
              </a:solidFill>
              <a:latin typeface="Lexend Light"/>
              <a:ea typeface="Lexend Light"/>
              <a:cs typeface="Lexend Light"/>
              <a:sym typeface="Lexend Light"/>
            </a:endParaRPr>
          </a:p>
          <a:p>
            <a:pPr indent="-311150" lvl="0" marL="457200" rtl="0" algn="l">
              <a:spcBef>
                <a:spcPts val="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Implement Choose color State</a:t>
            </a:r>
            <a:endParaRPr sz="1300">
              <a:solidFill>
                <a:schemeClr val="dk1"/>
              </a:solidFill>
              <a:latin typeface="Lexend Light"/>
              <a:ea typeface="Lexend Light"/>
              <a:cs typeface="Lexend Light"/>
              <a:sym typeface="Lexend Light"/>
            </a:endParaRPr>
          </a:p>
          <a:p>
            <a:pPr indent="-311150" lvl="0" marL="457200" rtl="0" algn="l">
              <a:spcBef>
                <a:spcPts val="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Implement game mechanics(audio)</a:t>
            </a:r>
            <a:endParaRPr sz="1300">
              <a:solidFill>
                <a:schemeClr val="dk1"/>
              </a:solidFill>
              <a:latin typeface="Lexend Light"/>
              <a:ea typeface="Lexend Light"/>
              <a:cs typeface="Lexend Light"/>
              <a:sym typeface="Lexend Light"/>
            </a:endParaRPr>
          </a:p>
          <a:p>
            <a:pPr indent="-311150" lvl="0" marL="457200" rtl="0" algn="l">
              <a:spcBef>
                <a:spcPts val="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Testing &amp; debugging  </a:t>
            </a:r>
            <a:endParaRPr sz="1300">
              <a:solidFill>
                <a:schemeClr val="dk1"/>
              </a:solidFill>
              <a:latin typeface="Lexend Light"/>
              <a:ea typeface="Lexend Light"/>
              <a:cs typeface="Lexend Light"/>
              <a:sym typeface="Lexend Light"/>
            </a:endParaRPr>
          </a:p>
        </p:txBody>
      </p:sp>
      <p:pic>
        <p:nvPicPr>
          <p:cNvPr id="2329" name="Google Shape;2329;p42" title="vscode-removebg-preview.png"/>
          <p:cNvPicPr preferRelativeResize="0"/>
          <p:nvPr/>
        </p:nvPicPr>
        <p:blipFill>
          <a:blip r:embed="rId5">
            <a:alphaModFix/>
          </a:blip>
          <a:stretch>
            <a:fillRect/>
          </a:stretch>
        </p:blipFill>
        <p:spPr>
          <a:xfrm>
            <a:off x="2963000" y="4374347"/>
            <a:ext cx="515100" cy="508266"/>
          </a:xfrm>
          <a:prstGeom prst="rect">
            <a:avLst/>
          </a:prstGeom>
          <a:noFill/>
          <a:ln>
            <a:noFill/>
          </a:ln>
        </p:spPr>
      </p:pic>
      <p:pic>
        <p:nvPicPr>
          <p:cNvPr id="2330" name="Google Shape;2330;p42" title="linux-removebg-preview.png"/>
          <p:cNvPicPr preferRelativeResize="0"/>
          <p:nvPr/>
        </p:nvPicPr>
        <p:blipFill>
          <a:blip r:embed="rId6">
            <a:alphaModFix/>
          </a:blip>
          <a:stretch>
            <a:fillRect/>
          </a:stretch>
        </p:blipFill>
        <p:spPr>
          <a:xfrm>
            <a:off x="5560825" y="4374350"/>
            <a:ext cx="427370" cy="508275"/>
          </a:xfrm>
          <a:prstGeom prst="rect">
            <a:avLst/>
          </a:prstGeom>
          <a:noFill/>
          <a:ln>
            <a:noFill/>
          </a:ln>
        </p:spPr>
      </p:pic>
      <p:pic>
        <p:nvPicPr>
          <p:cNvPr id="2331" name="Google Shape;2331;p42"/>
          <p:cNvPicPr preferRelativeResize="0"/>
          <p:nvPr/>
        </p:nvPicPr>
        <p:blipFill>
          <a:blip r:embed="rId7">
            <a:alphaModFix/>
          </a:blip>
          <a:stretch>
            <a:fillRect/>
          </a:stretch>
        </p:blipFill>
        <p:spPr>
          <a:xfrm>
            <a:off x="4385750" y="4412923"/>
            <a:ext cx="1032375" cy="431100"/>
          </a:xfrm>
          <a:prstGeom prst="rect">
            <a:avLst/>
          </a:prstGeom>
          <a:noFill/>
          <a:ln>
            <a:noFill/>
          </a:ln>
        </p:spPr>
      </p:pic>
      <p:sp>
        <p:nvSpPr>
          <p:cNvPr id="2332" name="Google Shape;2332;p42"/>
          <p:cNvSpPr txBox="1"/>
          <p:nvPr/>
        </p:nvSpPr>
        <p:spPr>
          <a:xfrm rot="-5400000">
            <a:off x="-359100" y="2961925"/>
            <a:ext cx="183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erriweather"/>
                <a:ea typeface="Merriweather"/>
                <a:cs typeface="Merriweather"/>
                <a:sym typeface="Merriweather"/>
              </a:rPr>
              <a:t>Vorng Viseth</a:t>
            </a:r>
            <a:endParaRPr b="1" sz="2000">
              <a:solidFill>
                <a:schemeClr val="dk1"/>
              </a:solidFill>
              <a:latin typeface="Merriweather"/>
              <a:ea typeface="Merriweather"/>
              <a:cs typeface="Merriweather"/>
              <a:sym typeface="Merriweather"/>
            </a:endParaRPr>
          </a:p>
        </p:txBody>
      </p:sp>
      <p:pic>
        <p:nvPicPr>
          <p:cNvPr id="2333" name="Google Shape;2333;p42" title="github-removebg-preview.png"/>
          <p:cNvPicPr preferRelativeResize="0"/>
          <p:nvPr/>
        </p:nvPicPr>
        <p:blipFill>
          <a:blip r:embed="rId8">
            <a:alphaModFix/>
          </a:blip>
          <a:stretch>
            <a:fillRect/>
          </a:stretch>
        </p:blipFill>
        <p:spPr>
          <a:xfrm>
            <a:off x="3478100" y="4374337"/>
            <a:ext cx="907638" cy="508275"/>
          </a:xfrm>
          <a:prstGeom prst="rect">
            <a:avLst/>
          </a:prstGeom>
          <a:noFill/>
          <a:ln>
            <a:noFill/>
          </a:ln>
        </p:spPr>
      </p:pic>
      <p:sp>
        <p:nvSpPr>
          <p:cNvPr id="2334" name="Google Shape;2334;p42"/>
          <p:cNvSpPr txBox="1"/>
          <p:nvPr/>
        </p:nvSpPr>
        <p:spPr>
          <a:xfrm rot="-5400000">
            <a:off x="3854925" y="2784625"/>
            <a:ext cx="218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erriweather"/>
                <a:ea typeface="Merriweather"/>
                <a:cs typeface="Merriweather"/>
                <a:sym typeface="Merriweather"/>
              </a:rPr>
              <a:t>Chhem Bunnak</a:t>
            </a:r>
            <a:endParaRPr b="1" sz="2000">
              <a:solidFill>
                <a:schemeClr val="dk1"/>
              </a:solidFill>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43"/>
          <p:cNvSpPr/>
          <p:nvPr/>
        </p:nvSpPr>
        <p:spPr>
          <a:xfrm>
            <a:off x="3398550" y="899100"/>
            <a:ext cx="4864200" cy="4130100"/>
          </a:xfrm>
          <a:prstGeom prst="roundRect">
            <a:avLst>
              <a:gd fmla="val 1969" name="adj"/>
            </a:avLst>
          </a:prstGeom>
          <a:solidFill>
            <a:schemeClr val="lt2"/>
          </a:solidFill>
          <a:ln>
            <a:noFill/>
          </a:ln>
          <a:effectLst>
            <a:outerShdw blurRad="77661" rotWithShape="0" algn="bl" dist="25887">
              <a:srgbClr val="000000">
                <a:alpha val="11000"/>
              </a:srgbClr>
            </a:outerShdw>
          </a:effectLst>
        </p:spPr>
        <p:txBody>
          <a:bodyPr anchorCtr="0" anchor="ctr" bIns="124225" lIns="124225" spcFirstLastPara="1" rIns="124225" wrap="square" tIns="124225">
            <a:noAutofit/>
          </a:bodyPr>
          <a:lstStyle/>
          <a:p>
            <a:pPr indent="0" lvl="0" marL="0" rtl="0" algn="ctr">
              <a:spcBef>
                <a:spcPts val="0"/>
              </a:spcBef>
              <a:spcAft>
                <a:spcPts val="0"/>
              </a:spcAft>
              <a:buNone/>
            </a:pPr>
            <a:r>
              <a:t/>
            </a:r>
            <a:endParaRPr sz="1902"/>
          </a:p>
        </p:txBody>
      </p:sp>
      <p:sp>
        <p:nvSpPr>
          <p:cNvPr id="2340" name="Google Shape;2340;p43"/>
          <p:cNvSpPr txBox="1"/>
          <p:nvPr>
            <p:ph idx="2" type="body"/>
          </p:nvPr>
        </p:nvSpPr>
        <p:spPr>
          <a:xfrm>
            <a:off x="167325" y="-39600"/>
            <a:ext cx="1169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Snake Nokia</a:t>
            </a:r>
            <a:endParaRPr/>
          </a:p>
          <a:p>
            <a:pPr indent="0" lvl="0" marL="0" rtl="0" algn="l">
              <a:spcBef>
                <a:spcPts val="0"/>
              </a:spcBef>
              <a:spcAft>
                <a:spcPts val="0"/>
              </a:spcAft>
              <a:buNone/>
            </a:pPr>
            <a:r>
              <a:t/>
            </a:r>
            <a:endParaRPr/>
          </a:p>
        </p:txBody>
      </p:sp>
      <p:sp>
        <p:nvSpPr>
          <p:cNvPr id="2341" name="Google Shape;2341;p43"/>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DATE</a:t>
            </a:r>
            <a:endParaRPr/>
          </a:p>
          <a:p>
            <a:pPr indent="0" lvl="0" marL="0" rtl="0" algn="r">
              <a:spcBef>
                <a:spcPts val="0"/>
              </a:spcBef>
              <a:spcAft>
                <a:spcPts val="0"/>
              </a:spcAft>
              <a:buNone/>
            </a:pPr>
            <a:r>
              <a:t/>
            </a:r>
            <a:endParaRPr/>
          </a:p>
        </p:txBody>
      </p:sp>
      <p:pic>
        <p:nvPicPr>
          <p:cNvPr id="2342" name="Google Shape;2342;p43"/>
          <p:cNvPicPr preferRelativeResize="0"/>
          <p:nvPr/>
        </p:nvPicPr>
        <p:blipFill rotWithShape="1">
          <a:blip r:embed="rId3">
            <a:alphaModFix/>
          </a:blip>
          <a:srcRect b="2574" l="25864" r="1482" t="8663"/>
          <a:stretch/>
        </p:blipFill>
        <p:spPr>
          <a:xfrm>
            <a:off x="3398550" y="1190279"/>
            <a:ext cx="4864301" cy="3713967"/>
          </a:xfrm>
          <a:prstGeom prst="rect">
            <a:avLst/>
          </a:prstGeom>
          <a:noFill/>
          <a:ln>
            <a:noFill/>
          </a:ln>
        </p:spPr>
      </p:pic>
      <p:sp>
        <p:nvSpPr>
          <p:cNvPr id="2343" name="Google Shape;2343;p43"/>
          <p:cNvSpPr txBox="1"/>
          <p:nvPr/>
        </p:nvSpPr>
        <p:spPr>
          <a:xfrm>
            <a:off x="1905450" y="300400"/>
            <a:ext cx="28731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Lexend Light"/>
              <a:ea typeface="Lexend Light"/>
              <a:cs typeface="Lexend Light"/>
              <a:sym typeface="Lexend Light"/>
            </a:endParaRPr>
          </a:p>
        </p:txBody>
      </p:sp>
      <p:sp>
        <p:nvSpPr>
          <p:cNvPr id="2344" name="Google Shape;2344;p43"/>
          <p:cNvSpPr/>
          <p:nvPr/>
        </p:nvSpPr>
        <p:spPr>
          <a:xfrm>
            <a:off x="819425" y="327425"/>
            <a:ext cx="2179500" cy="3153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345" name="Google Shape;2345;p43"/>
          <p:cNvGrpSpPr/>
          <p:nvPr/>
        </p:nvGrpSpPr>
        <p:grpSpPr>
          <a:xfrm>
            <a:off x="167318" y="300408"/>
            <a:ext cx="515104" cy="369332"/>
            <a:chOff x="4786850" y="2242475"/>
            <a:chExt cx="1258500" cy="902350"/>
          </a:xfrm>
        </p:grpSpPr>
        <p:sp>
          <p:nvSpPr>
            <p:cNvPr id="2346" name="Google Shape;2346;p43"/>
            <p:cNvSpPr/>
            <p:nvPr/>
          </p:nvSpPr>
          <p:spPr>
            <a:xfrm>
              <a:off x="4807900" y="2242475"/>
              <a:ext cx="411300" cy="81600"/>
            </a:xfrm>
            <a:prstGeom prst="round2SameRect">
              <a:avLst>
                <a:gd fmla="val 50000" name="adj1"/>
                <a:gd fmla="val 0" name="adj2"/>
              </a:avLst>
            </a:prstGeom>
            <a:solidFill>
              <a:schemeClr val="accent3"/>
            </a:solidFill>
            <a:ln>
              <a:noFill/>
            </a:ln>
          </p:spPr>
          <p:txBody>
            <a:bodyPr anchorCtr="0" anchor="ctr" bIns="37425" lIns="37425" spcFirstLastPara="1" rIns="37425" wrap="square" tIns="37425">
              <a:noAutofit/>
            </a:bodyPr>
            <a:lstStyle/>
            <a:p>
              <a:pPr indent="0" lvl="0" marL="0" rtl="0" algn="ctr">
                <a:spcBef>
                  <a:spcPts val="0"/>
                </a:spcBef>
                <a:spcAft>
                  <a:spcPts val="0"/>
                </a:spcAft>
                <a:buNone/>
              </a:pPr>
              <a:r>
                <a:t/>
              </a:r>
              <a:endParaRPr sz="573"/>
            </a:p>
          </p:txBody>
        </p:sp>
        <p:sp>
          <p:nvSpPr>
            <p:cNvPr id="2347" name="Google Shape;2347;p43"/>
            <p:cNvSpPr/>
            <p:nvPr/>
          </p:nvSpPr>
          <p:spPr>
            <a:xfrm>
              <a:off x="4786850" y="2318025"/>
              <a:ext cx="1258500" cy="826800"/>
            </a:xfrm>
            <a:prstGeom prst="roundRect">
              <a:avLst>
                <a:gd fmla="val 5261" name="adj"/>
              </a:avLst>
            </a:prstGeom>
            <a:solidFill>
              <a:schemeClr val="accent3"/>
            </a:solidFill>
            <a:ln>
              <a:noFill/>
            </a:ln>
          </p:spPr>
          <p:txBody>
            <a:bodyPr anchorCtr="0" anchor="ctr" bIns="37425" lIns="37425" spcFirstLastPara="1" rIns="37425" wrap="square" tIns="37425">
              <a:noAutofit/>
            </a:bodyPr>
            <a:lstStyle/>
            <a:p>
              <a:pPr indent="0" lvl="0" marL="0" rtl="0" algn="ctr">
                <a:spcBef>
                  <a:spcPts val="0"/>
                </a:spcBef>
                <a:spcAft>
                  <a:spcPts val="0"/>
                </a:spcAft>
                <a:buNone/>
              </a:pPr>
              <a:r>
                <a:t/>
              </a:r>
              <a:endParaRPr sz="573"/>
            </a:p>
          </p:txBody>
        </p:sp>
        <p:cxnSp>
          <p:nvCxnSpPr>
            <p:cNvPr id="2348" name="Google Shape;2348;p43"/>
            <p:cNvCxnSpPr/>
            <p:nvPr/>
          </p:nvCxnSpPr>
          <p:spPr>
            <a:xfrm>
              <a:off x="4787690" y="3091250"/>
              <a:ext cx="1256700" cy="0"/>
            </a:xfrm>
            <a:prstGeom prst="straightConnector1">
              <a:avLst/>
            </a:prstGeom>
            <a:noFill/>
            <a:ln cap="flat" cmpd="sng" w="9525">
              <a:solidFill>
                <a:schemeClr val="accent3"/>
              </a:solidFill>
              <a:prstDash val="solid"/>
              <a:round/>
              <a:headEnd len="med" w="med" type="none"/>
              <a:tailEnd len="med" w="med" type="none"/>
            </a:ln>
            <a:effectLst>
              <a:outerShdw blurRad="23391" rotWithShape="0" algn="bl" dir="5400000" dist="7797">
                <a:srgbClr val="000000">
                  <a:alpha val="30000"/>
                </a:srgbClr>
              </a:outerShdw>
            </a:effectLst>
          </p:spPr>
        </p:cxnSp>
      </p:grpSp>
      <p:sp>
        <p:nvSpPr>
          <p:cNvPr id="2349" name="Google Shape;2349;p43"/>
          <p:cNvSpPr txBox="1"/>
          <p:nvPr/>
        </p:nvSpPr>
        <p:spPr>
          <a:xfrm>
            <a:off x="884663" y="319238"/>
            <a:ext cx="175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Team collaboration</a:t>
            </a:r>
            <a:endParaRPr sz="1200">
              <a:solidFill>
                <a:schemeClr val="dk1"/>
              </a:solidFill>
              <a:latin typeface="Lexend Light"/>
              <a:ea typeface="Lexend Light"/>
              <a:cs typeface="Lexend Light"/>
              <a:sym typeface="Lexend Light"/>
            </a:endParaRPr>
          </a:p>
        </p:txBody>
      </p:sp>
      <p:grpSp>
        <p:nvGrpSpPr>
          <p:cNvPr id="2350" name="Google Shape;2350;p43"/>
          <p:cNvGrpSpPr/>
          <p:nvPr/>
        </p:nvGrpSpPr>
        <p:grpSpPr>
          <a:xfrm>
            <a:off x="2641771" y="345573"/>
            <a:ext cx="277855" cy="279013"/>
            <a:chOff x="6684050" y="721788"/>
            <a:chExt cx="429650" cy="431375"/>
          </a:xfrm>
        </p:grpSpPr>
        <p:sp>
          <p:nvSpPr>
            <p:cNvPr id="2351" name="Google Shape;2351;p43"/>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2352" name="Google Shape;2352;p43"/>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grpSp>
        <p:nvGrpSpPr>
          <p:cNvPr id="2353" name="Google Shape;2353;p43"/>
          <p:cNvGrpSpPr/>
          <p:nvPr/>
        </p:nvGrpSpPr>
        <p:grpSpPr>
          <a:xfrm>
            <a:off x="3446414" y="1001370"/>
            <a:ext cx="377601" cy="92949"/>
            <a:chOff x="520925" y="1460325"/>
            <a:chExt cx="277873" cy="68400"/>
          </a:xfrm>
        </p:grpSpPr>
        <p:sp>
          <p:nvSpPr>
            <p:cNvPr id="2354" name="Google Shape;2354;p43"/>
            <p:cNvSpPr/>
            <p:nvPr/>
          </p:nvSpPr>
          <p:spPr>
            <a:xfrm>
              <a:off x="520925" y="1460325"/>
              <a:ext cx="68400" cy="68400"/>
            </a:xfrm>
            <a:prstGeom prst="ellipse">
              <a:avLst/>
            </a:prstGeom>
            <a:solidFill>
              <a:schemeClr val="accent3"/>
            </a:solidFill>
            <a:ln>
              <a:noFill/>
            </a:ln>
          </p:spPr>
          <p:txBody>
            <a:bodyPr anchorCtr="0" anchor="ctr" bIns="124225" lIns="124225" spcFirstLastPara="1" rIns="124225" wrap="square" tIns="124225">
              <a:noAutofit/>
            </a:bodyPr>
            <a:lstStyle/>
            <a:p>
              <a:pPr indent="0" lvl="0" marL="0" rtl="0" algn="ctr">
                <a:spcBef>
                  <a:spcPts val="0"/>
                </a:spcBef>
                <a:spcAft>
                  <a:spcPts val="0"/>
                </a:spcAft>
                <a:buNone/>
              </a:pPr>
              <a:r>
                <a:t/>
              </a:r>
              <a:endParaRPr sz="1902"/>
            </a:p>
          </p:txBody>
        </p:sp>
        <p:sp>
          <p:nvSpPr>
            <p:cNvPr id="2355" name="Google Shape;2355;p43"/>
            <p:cNvSpPr/>
            <p:nvPr/>
          </p:nvSpPr>
          <p:spPr>
            <a:xfrm>
              <a:off x="625661" y="1460325"/>
              <a:ext cx="68400" cy="68400"/>
            </a:xfrm>
            <a:prstGeom prst="ellipse">
              <a:avLst/>
            </a:prstGeom>
            <a:solidFill>
              <a:schemeClr val="accent5"/>
            </a:solidFill>
            <a:ln>
              <a:noFill/>
            </a:ln>
          </p:spPr>
          <p:txBody>
            <a:bodyPr anchorCtr="0" anchor="ctr" bIns="124225" lIns="124225" spcFirstLastPara="1" rIns="124225" wrap="square" tIns="124225">
              <a:noAutofit/>
            </a:bodyPr>
            <a:lstStyle/>
            <a:p>
              <a:pPr indent="0" lvl="0" marL="0" rtl="0" algn="ctr">
                <a:spcBef>
                  <a:spcPts val="0"/>
                </a:spcBef>
                <a:spcAft>
                  <a:spcPts val="0"/>
                </a:spcAft>
                <a:buNone/>
              </a:pPr>
              <a:r>
                <a:t/>
              </a:r>
              <a:endParaRPr sz="1902"/>
            </a:p>
          </p:txBody>
        </p:sp>
        <p:sp>
          <p:nvSpPr>
            <p:cNvPr id="2356" name="Google Shape;2356;p43"/>
            <p:cNvSpPr/>
            <p:nvPr/>
          </p:nvSpPr>
          <p:spPr>
            <a:xfrm>
              <a:off x="730398" y="1460325"/>
              <a:ext cx="68400" cy="68400"/>
            </a:xfrm>
            <a:prstGeom prst="ellipse">
              <a:avLst/>
            </a:prstGeom>
            <a:solidFill>
              <a:schemeClr val="accent4"/>
            </a:solidFill>
            <a:ln>
              <a:noFill/>
            </a:ln>
          </p:spPr>
          <p:txBody>
            <a:bodyPr anchorCtr="0" anchor="ctr" bIns="124225" lIns="124225" spcFirstLastPara="1" rIns="124225" wrap="square" tIns="124225">
              <a:noAutofit/>
            </a:bodyPr>
            <a:lstStyle/>
            <a:p>
              <a:pPr indent="0" lvl="0" marL="0" rtl="0" algn="ctr">
                <a:spcBef>
                  <a:spcPts val="0"/>
                </a:spcBef>
                <a:spcAft>
                  <a:spcPts val="0"/>
                </a:spcAft>
                <a:buNone/>
              </a:pPr>
              <a:r>
                <a:t/>
              </a:r>
              <a:endParaRPr sz="1902"/>
            </a:p>
          </p:txBody>
        </p:sp>
      </p:grpSp>
      <p:sp>
        <p:nvSpPr>
          <p:cNvPr id="2357" name="Google Shape;2357;p43"/>
          <p:cNvSpPr/>
          <p:nvPr/>
        </p:nvSpPr>
        <p:spPr>
          <a:xfrm>
            <a:off x="4775150" y="391500"/>
            <a:ext cx="2111100" cy="431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6000"/>
              </a:lnSpc>
              <a:spcBef>
                <a:spcPts val="0"/>
              </a:spcBef>
              <a:spcAft>
                <a:spcPts val="0"/>
              </a:spcAft>
              <a:buClr>
                <a:schemeClr val="dk1"/>
              </a:buClr>
              <a:buSzPts val="1100"/>
              <a:buFont typeface="Arial"/>
              <a:buNone/>
            </a:pPr>
            <a:r>
              <a:rPr lang="en" sz="1200">
                <a:solidFill>
                  <a:schemeClr val="dk1"/>
                </a:solidFill>
                <a:latin typeface="Lexend Light"/>
                <a:ea typeface="Lexend Light"/>
                <a:cs typeface="Lexend Light"/>
                <a:sym typeface="Lexend Light"/>
              </a:rPr>
              <a:t>Teamwork Statistic</a:t>
            </a:r>
            <a:endParaRPr sz="1200">
              <a:solidFill>
                <a:schemeClr val="dk1"/>
              </a:solidFill>
              <a:latin typeface="Lexend Light"/>
              <a:ea typeface="Lexend Light"/>
              <a:cs typeface="Lexend Light"/>
              <a:sym typeface="Lexend Light"/>
            </a:endParaRPr>
          </a:p>
          <a:p>
            <a:pPr indent="0" lvl="0" marL="0" rtl="0" algn="ctr">
              <a:lnSpc>
                <a:spcPct val="6000"/>
              </a:lnSpc>
              <a:spcBef>
                <a:spcPts val="0"/>
              </a:spcBef>
              <a:spcAft>
                <a:spcPts val="0"/>
              </a:spcAft>
              <a:buNone/>
            </a:pPr>
            <a:r>
              <a:t/>
            </a:r>
            <a:endParaRPr sz="1200">
              <a:solidFill>
                <a:schemeClr val="dk1"/>
              </a:solidFill>
              <a:latin typeface="Lexend Light"/>
              <a:ea typeface="Lexend Light"/>
              <a:cs typeface="Lexend Light"/>
              <a:sym typeface="Lexend Light"/>
            </a:endParaRPr>
          </a:p>
        </p:txBody>
      </p:sp>
      <p:sp>
        <p:nvSpPr>
          <p:cNvPr id="2358" name="Google Shape;2358;p43"/>
          <p:cNvSpPr/>
          <p:nvPr/>
        </p:nvSpPr>
        <p:spPr>
          <a:xfrm>
            <a:off x="819425" y="2061463"/>
            <a:ext cx="2179500" cy="17271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359" name="Google Shape;2359;p43"/>
          <p:cNvGrpSpPr/>
          <p:nvPr/>
        </p:nvGrpSpPr>
        <p:grpSpPr>
          <a:xfrm>
            <a:off x="869581" y="2126247"/>
            <a:ext cx="222159" cy="68400"/>
            <a:chOff x="411700" y="2420932"/>
            <a:chExt cx="277873" cy="68400"/>
          </a:xfrm>
        </p:grpSpPr>
        <p:sp>
          <p:nvSpPr>
            <p:cNvPr id="2360" name="Google Shape;2360;p43"/>
            <p:cNvSpPr/>
            <p:nvPr/>
          </p:nvSpPr>
          <p:spPr>
            <a:xfrm>
              <a:off x="411700"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1" name="Google Shape;2361;p43"/>
            <p:cNvSpPr/>
            <p:nvPr/>
          </p:nvSpPr>
          <p:spPr>
            <a:xfrm>
              <a:off x="516436"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2" name="Google Shape;2362;p43"/>
            <p:cNvSpPr/>
            <p:nvPr/>
          </p:nvSpPr>
          <p:spPr>
            <a:xfrm>
              <a:off x="621173"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63" name="Google Shape;2363;p43"/>
          <p:cNvSpPr txBox="1"/>
          <p:nvPr>
            <p:ph idx="4" type="subTitle"/>
          </p:nvPr>
        </p:nvSpPr>
        <p:spPr>
          <a:xfrm>
            <a:off x="1010313" y="2126263"/>
            <a:ext cx="2111100" cy="1662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lang="en"/>
              <a:t>Line of code : 730+ loc</a:t>
            </a:r>
            <a:endParaRPr/>
          </a:p>
          <a:p>
            <a:pPr indent="0" lvl="0" marL="0" rtl="0" algn="l">
              <a:spcBef>
                <a:spcPts val="0"/>
              </a:spcBef>
              <a:spcAft>
                <a:spcPts val="0"/>
              </a:spcAft>
              <a:buClr>
                <a:schemeClr val="dk1"/>
              </a:buClr>
              <a:buSzPts val="1100"/>
              <a:buNone/>
            </a:pPr>
            <a:r>
              <a:rPr lang="en"/>
              <a:t>Commit : 40+ commits</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Clr>
                <a:schemeClr val="dk1"/>
              </a:buClr>
              <a:buSzPts val="1100"/>
              <a:buNone/>
            </a:pPr>
            <a:r>
              <a:rPr lang="en"/>
              <a:t>Code </a:t>
            </a:r>
            <a:r>
              <a:rPr lang="en"/>
              <a:t>editor</a:t>
            </a:r>
            <a:r>
              <a:rPr lang="en"/>
              <a:t> : Vscode </a:t>
            </a:r>
            <a:endParaRPr/>
          </a:p>
          <a:p>
            <a:pPr indent="0" lvl="0" marL="0" rtl="0" algn="l">
              <a:spcBef>
                <a:spcPts val="0"/>
              </a:spcBef>
              <a:spcAft>
                <a:spcPts val="0"/>
              </a:spcAft>
              <a:buClr>
                <a:schemeClr val="dk1"/>
              </a:buClr>
              <a:buSzPts val="1100"/>
              <a:buNone/>
            </a:pPr>
            <a:r>
              <a:rPr lang="en"/>
              <a:t>Collaboration tools : GitHub , Git</a:t>
            </a:r>
            <a:endParaRPr/>
          </a:p>
          <a:p>
            <a:pPr indent="0" lvl="0" marL="0" rtl="0" algn="l">
              <a:spcBef>
                <a:spcPts val="0"/>
              </a:spcBef>
              <a:spcAft>
                <a:spcPts val="0"/>
              </a:spcAft>
              <a:buClr>
                <a:schemeClr val="dk1"/>
              </a:buClr>
              <a:buSzPts val="1100"/>
              <a:buNone/>
            </a:pPr>
            <a:r>
              <a:rPr lang="en"/>
              <a:t>OS : linux </a:t>
            </a:r>
            <a:endParaRPr/>
          </a:p>
          <a:p>
            <a:pPr indent="0" lvl="0" marL="0" rtl="0" algn="l">
              <a:spcBef>
                <a:spcPts val="0"/>
              </a:spcBef>
              <a:spcAft>
                <a:spcPts val="0"/>
              </a:spcAft>
              <a:buNone/>
            </a:pPr>
            <a:r>
              <a:t/>
            </a:r>
            <a:endParaRPr>
              <a:latin typeface="Lexend SemiBold"/>
              <a:ea typeface="Lexend SemiBold"/>
              <a:cs typeface="Lexend SemiBold"/>
              <a:sym typeface="Lexend SemiBold"/>
            </a:endParaRPr>
          </a:p>
        </p:txBody>
      </p:sp>
      <p:sp>
        <p:nvSpPr>
          <p:cNvPr id="2364" name="Google Shape;2364;p43"/>
          <p:cNvSpPr txBox="1"/>
          <p:nvPr/>
        </p:nvSpPr>
        <p:spPr>
          <a:xfrm>
            <a:off x="1091738" y="3473263"/>
            <a:ext cx="12405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latin typeface="Lexend Light"/>
                <a:ea typeface="Lexend Light"/>
                <a:cs typeface="Lexend Light"/>
                <a:sym typeface="Lexend Light"/>
                <a:hlinkClick r:id="rId4"/>
              </a:rPr>
              <a:t>GitHub</a:t>
            </a:r>
            <a:endParaRPr sz="1300" u="sng">
              <a:solidFill>
                <a:schemeClr val="dk1"/>
              </a:solidFill>
              <a:latin typeface="Lexend Light"/>
              <a:ea typeface="Lexend Light"/>
              <a:cs typeface="Lexend Light"/>
              <a:sym typeface="Lexen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44"/>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t/>
            </a:r>
            <a:endParaRPr/>
          </a:p>
        </p:txBody>
      </p:sp>
      <p:sp>
        <p:nvSpPr>
          <p:cNvPr id="2370" name="Google Shape;2370;p44"/>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Snake Nokia</a:t>
            </a:r>
            <a:endParaRPr/>
          </a:p>
        </p:txBody>
      </p:sp>
      <p:sp>
        <p:nvSpPr>
          <p:cNvPr id="2371" name="Google Shape;2371;p44"/>
          <p:cNvSpPr/>
          <p:nvPr/>
        </p:nvSpPr>
        <p:spPr>
          <a:xfrm>
            <a:off x="1044475" y="460200"/>
            <a:ext cx="1734300" cy="3153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372" name="Google Shape;2372;p44"/>
          <p:cNvGrpSpPr/>
          <p:nvPr/>
        </p:nvGrpSpPr>
        <p:grpSpPr>
          <a:xfrm>
            <a:off x="2365408" y="478348"/>
            <a:ext cx="277855" cy="279013"/>
            <a:chOff x="6684050" y="721788"/>
            <a:chExt cx="429650" cy="431375"/>
          </a:xfrm>
        </p:grpSpPr>
        <p:sp>
          <p:nvSpPr>
            <p:cNvPr id="2373" name="Google Shape;2373;p44"/>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2374" name="Google Shape;2374;p44"/>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sp>
        <p:nvSpPr>
          <p:cNvPr id="2375" name="Google Shape;2375;p44"/>
          <p:cNvSpPr txBox="1"/>
          <p:nvPr>
            <p:ph type="title"/>
          </p:nvPr>
        </p:nvSpPr>
        <p:spPr>
          <a:xfrm>
            <a:off x="1138750" y="414750"/>
            <a:ext cx="1290600" cy="378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sz="1400">
                <a:latin typeface="Lexend Light"/>
                <a:ea typeface="Lexend Light"/>
                <a:cs typeface="Lexend Light"/>
                <a:sym typeface="Lexend Light"/>
              </a:rPr>
              <a:t>Conclusion </a:t>
            </a:r>
            <a:endParaRPr sz="1400">
              <a:latin typeface="Lexend Light"/>
              <a:ea typeface="Lexend Light"/>
              <a:cs typeface="Lexend Light"/>
              <a:sym typeface="Lexend Light"/>
            </a:endParaRPr>
          </a:p>
        </p:txBody>
      </p:sp>
      <p:grpSp>
        <p:nvGrpSpPr>
          <p:cNvPr id="2376" name="Google Shape;2376;p44"/>
          <p:cNvGrpSpPr/>
          <p:nvPr/>
        </p:nvGrpSpPr>
        <p:grpSpPr>
          <a:xfrm>
            <a:off x="311690" y="378954"/>
            <a:ext cx="666376" cy="477794"/>
            <a:chOff x="6575700" y="2242475"/>
            <a:chExt cx="1258500" cy="902350"/>
          </a:xfrm>
        </p:grpSpPr>
        <p:sp>
          <p:nvSpPr>
            <p:cNvPr id="2377" name="Google Shape;2377;p44"/>
            <p:cNvSpPr/>
            <p:nvPr/>
          </p:nvSpPr>
          <p:spPr>
            <a:xfrm>
              <a:off x="6596750" y="2242475"/>
              <a:ext cx="411300" cy="81600"/>
            </a:xfrm>
            <a:prstGeom prst="round2SameRect">
              <a:avLst>
                <a:gd fmla="val 50000" name="adj1"/>
                <a:gd fmla="val 0" name="adj2"/>
              </a:avLst>
            </a:prstGeom>
            <a:solidFill>
              <a:schemeClr val="accent4"/>
            </a:solidFill>
            <a:ln>
              <a:noFill/>
            </a:ln>
          </p:spPr>
          <p:txBody>
            <a:bodyPr anchorCtr="0" anchor="ctr" bIns="48400" lIns="48400" spcFirstLastPara="1" rIns="48400" wrap="square" tIns="48400">
              <a:noAutofit/>
            </a:bodyPr>
            <a:lstStyle/>
            <a:p>
              <a:pPr indent="0" lvl="0" marL="0" rtl="0" algn="ctr">
                <a:spcBef>
                  <a:spcPts val="0"/>
                </a:spcBef>
                <a:spcAft>
                  <a:spcPts val="0"/>
                </a:spcAft>
                <a:buNone/>
              </a:pPr>
              <a:r>
                <a:t/>
              </a:r>
              <a:endParaRPr sz="741"/>
            </a:p>
          </p:txBody>
        </p:sp>
        <p:sp>
          <p:nvSpPr>
            <p:cNvPr id="2378" name="Google Shape;2378;p44"/>
            <p:cNvSpPr/>
            <p:nvPr/>
          </p:nvSpPr>
          <p:spPr>
            <a:xfrm>
              <a:off x="6575700" y="2318025"/>
              <a:ext cx="1258500" cy="826800"/>
            </a:xfrm>
            <a:prstGeom prst="roundRect">
              <a:avLst>
                <a:gd fmla="val 5261" name="adj"/>
              </a:avLst>
            </a:prstGeom>
            <a:solidFill>
              <a:schemeClr val="accent4"/>
            </a:solidFill>
            <a:ln>
              <a:noFill/>
            </a:ln>
          </p:spPr>
          <p:txBody>
            <a:bodyPr anchorCtr="0" anchor="ctr" bIns="48400" lIns="48400" spcFirstLastPara="1" rIns="48400" wrap="square" tIns="48400">
              <a:noAutofit/>
            </a:bodyPr>
            <a:lstStyle/>
            <a:p>
              <a:pPr indent="0" lvl="0" marL="0" rtl="0" algn="ctr">
                <a:spcBef>
                  <a:spcPts val="0"/>
                </a:spcBef>
                <a:spcAft>
                  <a:spcPts val="0"/>
                </a:spcAft>
                <a:buNone/>
              </a:pPr>
              <a:r>
                <a:t/>
              </a:r>
              <a:endParaRPr sz="741"/>
            </a:p>
          </p:txBody>
        </p:sp>
        <p:cxnSp>
          <p:nvCxnSpPr>
            <p:cNvPr id="2379" name="Google Shape;2379;p44"/>
            <p:cNvCxnSpPr/>
            <p:nvPr/>
          </p:nvCxnSpPr>
          <p:spPr>
            <a:xfrm>
              <a:off x="6576540" y="3091250"/>
              <a:ext cx="1256700" cy="0"/>
            </a:xfrm>
            <a:prstGeom prst="straightConnector1">
              <a:avLst/>
            </a:prstGeom>
            <a:noFill/>
            <a:ln cap="flat" cmpd="sng" w="9525">
              <a:solidFill>
                <a:schemeClr val="accent4"/>
              </a:solidFill>
              <a:prstDash val="solid"/>
              <a:round/>
              <a:headEnd len="med" w="med" type="none"/>
              <a:tailEnd len="med" w="med" type="none"/>
            </a:ln>
            <a:effectLst>
              <a:outerShdw blurRad="30258" rotWithShape="0" algn="bl" dir="5400000" dist="10086">
                <a:srgbClr val="000000">
                  <a:alpha val="30000"/>
                </a:srgbClr>
              </a:outerShdw>
            </a:effectLst>
          </p:spPr>
        </p:cxnSp>
      </p:grpSp>
      <p:grpSp>
        <p:nvGrpSpPr>
          <p:cNvPr id="2380" name="Google Shape;2380;p44"/>
          <p:cNvGrpSpPr/>
          <p:nvPr/>
        </p:nvGrpSpPr>
        <p:grpSpPr>
          <a:xfrm>
            <a:off x="630316" y="1265531"/>
            <a:ext cx="3580122" cy="2859795"/>
            <a:chOff x="6693798" y="2217330"/>
            <a:chExt cx="2156700" cy="1454700"/>
          </a:xfrm>
        </p:grpSpPr>
        <p:sp>
          <p:nvSpPr>
            <p:cNvPr id="2381" name="Google Shape;2381;p44"/>
            <p:cNvSpPr/>
            <p:nvPr/>
          </p:nvSpPr>
          <p:spPr>
            <a:xfrm>
              <a:off x="6693798" y="2217330"/>
              <a:ext cx="2156700" cy="1454700"/>
            </a:xfrm>
            <a:prstGeom prst="roundRect">
              <a:avLst>
                <a:gd fmla="val 4803" name="adj"/>
              </a:avLst>
            </a:prstGeom>
            <a:solidFill>
              <a:schemeClr val="lt2"/>
            </a:solidFill>
            <a:ln>
              <a:noFill/>
            </a:ln>
            <a:effectLst>
              <a:outerShdw blurRad="151471" rotWithShape="0" algn="bl" dir="5400000" dist="50490">
                <a:srgbClr val="000000">
                  <a:alpha val="12000"/>
                </a:srgbClr>
              </a:outerShdw>
            </a:effectLst>
          </p:spPr>
          <p:txBody>
            <a:bodyPr anchorCtr="0" anchor="ctr" bIns="242325" lIns="242325" spcFirstLastPara="1" rIns="242325" wrap="square" tIns="242325">
              <a:noAutofit/>
            </a:bodyPr>
            <a:lstStyle/>
            <a:p>
              <a:pPr indent="0" lvl="0" marL="0" rtl="0" algn="ctr">
                <a:spcBef>
                  <a:spcPts val="0"/>
                </a:spcBef>
                <a:spcAft>
                  <a:spcPts val="0"/>
                </a:spcAft>
                <a:buNone/>
              </a:pPr>
              <a:r>
                <a:t/>
              </a:r>
              <a:endParaRPr sz="3710"/>
            </a:p>
          </p:txBody>
        </p:sp>
        <p:sp>
          <p:nvSpPr>
            <p:cNvPr id="2382" name="Google Shape;2382;p44"/>
            <p:cNvSpPr/>
            <p:nvPr/>
          </p:nvSpPr>
          <p:spPr>
            <a:xfrm>
              <a:off x="6768750" y="2281550"/>
              <a:ext cx="68400" cy="68400"/>
            </a:xfrm>
            <a:prstGeom prst="ellipse">
              <a:avLst/>
            </a:prstGeom>
            <a:solidFill>
              <a:schemeClr val="accent3"/>
            </a:solidFill>
            <a:ln>
              <a:noFill/>
            </a:ln>
          </p:spPr>
          <p:txBody>
            <a:bodyPr anchorCtr="0" anchor="ctr" bIns="242325" lIns="242325" spcFirstLastPara="1" rIns="242325" wrap="square" tIns="242325">
              <a:noAutofit/>
            </a:bodyPr>
            <a:lstStyle/>
            <a:p>
              <a:pPr indent="0" lvl="0" marL="0" rtl="0" algn="ctr">
                <a:spcBef>
                  <a:spcPts val="0"/>
                </a:spcBef>
                <a:spcAft>
                  <a:spcPts val="0"/>
                </a:spcAft>
                <a:buNone/>
              </a:pPr>
              <a:r>
                <a:t/>
              </a:r>
              <a:endParaRPr sz="3710"/>
            </a:p>
          </p:txBody>
        </p:sp>
        <p:sp>
          <p:nvSpPr>
            <p:cNvPr id="2383" name="Google Shape;2383;p44"/>
            <p:cNvSpPr/>
            <p:nvPr/>
          </p:nvSpPr>
          <p:spPr>
            <a:xfrm>
              <a:off x="6873486" y="2281550"/>
              <a:ext cx="68400" cy="68400"/>
            </a:xfrm>
            <a:prstGeom prst="ellipse">
              <a:avLst/>
            </a:prstGeom>
            <a:solidFill>
              <a:schemeClr val="accent5"/>
            </a:solidFill>
            <a:ln>
              <a:noFill/>
            </a:ln>
          </p:spPr>
          <p:txBody>
            <a:bodyPr anchorCtr="0" anchor="ctr" bIns="242325" lIns="242325" spcFirstLastPara="1" rIns="242325" wrap="square" tIns="242325">
              <a:noAutofit/>
            </a:bodyPr>
            <a:lstStyle/>
            <a:p>
              <a:pPr indent="0" lvl="0" marL="0" rtl="0" algn="ctr">
                <a:spcBef>
                  <a:spcPts val="0"/>
                </a:spcBef>
                <a:spcAft>
                  <a:spcPts val="0"/>
                </a:spcAft>
                <a:buNone/>
              </a:pPr>
              <a:r>
                <a:t/>
              </a:r>
              <a:endParaRPr sz="3710"/>
            </a:p>
          </p:txBody>
        </p:sp>
        <p:sp>
          <p:nvSpPr>
            <p:cNvPr id="2384" name="Google Shape;2384;p44"/>
            <p:cNvSpPr/>
            <p:nvPr/>
          </p:nvSpPr>
          <p:spPr>
            <a:xfrm>
              <a:off x="6978223" y="2281550"/>
              <a:ext cx="68400" cy="68400"/>
            </a:xfrm>
            <a:prstGeom prst="ellipse">
              <a:avLst/>
            </a:prstGeom>
            <a:solidFill>
              <a:schemeClr val="accent4"/>
            </a:solidFill>
            <a:ln>
              <a:noFill/>
            </a:ln>
          </p:spPr>
          <p:txBody>
            <a:bodyPr anchorCtr="0" anchor="ctr" bIns="242325" lIns="242325" spcFirstLastPara="1" rIns="242325" wrap="square" tIns="242325">
              <a:noAutofit/>
            </a:bodyPr>
            <a:lstStyle/>
            <a:p>
              <a:pPr indent="0" lvl="0" marL="0" rtl="0" algn="ctr">
                <a:spcBef>
                  <a:spcPts val="0"/>
                </a:spcBef>
                <a:spcAft>
                  <a:spcPts val="0"/>
                </a:spcAft>
                <a:buNone/>
              </a:pPr>
              <a:r>
                <a:t/>
              </a:r>
              <a:endParaRPr sz="3710"/>
            </a:p>
          </p:txBody>
        </p:sp>
      </p:grpSp>
      <p:sp>
        <p:nvSpPr>
          <p:cNvPr id="2385" name="Google Shape;2385;p44"/>
          <p:cNvSpPr txBox="1"/>
          <p:nvPr/>
        </p:nvSpPr>
        <p:spPr>
          <a:xfrm>
            <a:off x="1225025" y="1573450"/>
            <a:ext cx="25761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What problem do you face ?</a:t>
            </a:r>
            <a:endParaRPr sz="1200">
              <a:solidFill>
                <a:schemeClr val="dk1"/>
              </a:solidFill>
              <a:latin typeface="Lexend Light"/>
              <a:ea typeface="Lexend Light"/>
              <a:cs typeface="Lexend Light"/>
              <a:sym typeface="Lexend Light"/>
            </a:endParaRPr>
          </a:p>
        </p:txBody>
      </p:sp>
      <p:sp>
        <p:nvSpPr>
          <p:cNvPr id="2386" name="Google Shape;2386;p44"/>
          <p:cNvSpPr txBox="1"/>
          <p:nvPr/>
        </p:nvSpPr>
        <p:spPr>
          <a:xfrm>
            <a:off x="861588" y="1915950"/>
            <a:ext cx="3117600" cy="1921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First time using tigr.h library and miniaudio.h</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Data flow (Top down design) : when i put </a:t>
            </a:r>
            <a:r>
              <a:rPr lang="en" sz="1100">
                <a:solidFill>
                  <a:schemeClr val="dk1"/>
                </a:solidFill>
                <a:latin typeface="Lexend Light"/>
                <a:ea typeface="Lexend Light"/>
                <a:cs typeface="Lexend Light"/>
                <a:sym typeface="Lexend Light"/>
              </a:rPr>
              <a:t>snakeProperty</a:t>
            </a:r>
            <a:r>
              <a:rPr lang="en" sz="1100">
                <a:solidFill>
                  <a:schemeClr val="dk1"/>
                </a:solidFill>
                <a:latin typeface="Lexend Light"/>
                <a:ea typeface="Lexend Light"/>
                <a:cs typeface="Lexend Light"/>
                <a:sym typeface="Lexend Light"/>
              </a:rPr>
              <a:t> before eatObject, cause glitches</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Having a hard time </a:t>
            </a:r>
            <a:r>
              <a:rPr lang="en" sz="1100">
                <a:solidFill>
                  <a:schemeClr val="dk1"/>
                </a:solidFill>
                <a:latin typeface="Lexend Light"/>
                <a:ea typeface="Lexend Light"/>
                <a:cs typeface="Lexend Light"/>
                <a:sym typeface="Lexend Light"/>
              </a:rPr>
              <a:t>organize</a:t>
            </a:r>
            <a:r>
              <a:rPr lang="en" sz="1100">
                <a:solidFill>
                  <a:schemeClr val="dk1"/>
                </a:solidFill>
                <a:latin typeface="Lexend Light"/>
                <a:ea typeface="Lexend Light"/>
                <a:cs typeface="Lexend Light"/>
                <a:sym typeface="Lexend Light"/>
              </a:rPr>
              <a:t> different files  </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Having a hard time </a:t>
            </a:r>
            <a:r>
              <a:rPr lang="en" sz="1100">
                <a:solidFill>
                  <a:schemeClr val="dk1"/>
                </a:solidFill>
                <a:latin typeface="Lexend Light"/>
                <a:ea typeface="Lexend Light"/>
                <a:cs typeface="Lexend Light"/>
                <a:sym typeface="Lexend Light"/>
              </a:rPr>
              <a:t>dividing</a:t>
            </a:r>
            <a:r>
              <a:rPr lang="en" sz="1100">
                <a:solidFill>
                  <a:schemeClr val="dk1"/>
                </a:solidFill>
                <a:latin typeface="Lexend Light"/>
                <a:ea typeface="Lexend Light"/>
                <a:cs typeface="Lexend Light"/>
                <a:sym typeface="Lexend Light"/>
              </a:rPr>
              <a:t> tasks for </a:t>
            </a:r>
            <a:r>
              <a:rPr lang="en" sz="1100">
                <a:solidFill>
                  <a:schemeClr val="dk1"/>
                </a:solidFill>
                <a:latin typeface="Lexend Light"/>
                <a:ea typeface="Lexend Light"/>
                <a:cs typeface="Lexend Light"/>
                <a:sym typeface="Lexend Light"/>
              </a:rPr>
              <a:t>working</a:t>
            </a:r>
            <a:r>
              <a:rPr lang="en" sz="1100">
                <a:solidFill>
                  <a:schemeClr val="dk1"/>
                </a:solidFill>
                <a:latin typeface="Lexend Light"/>
                <a:ea typeface="Lexend Light"/>
                <a:cs typeface="Lexend Light"/>
                <a:sym typeface="Lexend Light"/>
              </a:rPr>
              <a:t> in team</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Git : merge conflict </a:t>
            </a:r>
            <a:endParaRPr sz="1100">
              <a:solidFill>
                <a:schemeClr val="dk1"/>
              </a:solidFill>
              <a:latin typeface="Lexend Light"/>
              <a:ea typeface="Lexend Light"/>
              <a:cs typeface="Lexend Light"/>
              <a:sym typeface="Lexend Light"/>
            </a:endParaRPr>
          </a:p>
        </p:txBody>
      </p:sp>
      <p:grpSp>
        <p:nvGrpSpPr>
          <p:cNvPr id="2387" name="Google Shape;2387;p44"/>
          <p:cNvGrpSpPr/>
          <p:nvPr/>
        </p:nvGrpSpPr>
        <p:grpSpPr>
          <a:xfrm>
            <a:off x="4904516" y="1265531"/>
            <a:ext cx="3580122" cy="2859795"/>
            <a:chOff x="6693798" y="2217330"/>
            <a:chExt cx="2156700" cy="1454700"/>
          </a:xfrm>
        </p:grpSpPr>
        <p:sp>
          <p:nvSpPr>
            <p:cNvPr id="2388" name="Google Shape;2388;p44"/>
            <p:cNvSpPr/>
            <p:nvPr/>
          </p:nvSpPr>
          <p:spPr>
            <a:xfrm>
              <a:off x="6693798" y="2217330"/>
              <a:ext cx="2156700" cy="1454700"/>
            </a:xfrm>
            <a:prstGeom prst="roundRect">
              <a:avLst>
                <a:gd fmla="val 4803" name="adj"/>
              </a:avLst>
            </a:prstGeom>
            <a:solidFill>
              <a:schemeClr val="lt2"/>
            </a:solidFill>
            <a:ln>
              <a:noFill/>
            </a:ln>
            <a:effectLst>
              <a:outerShdw blurRad="151471" rotWithShape="0" algn="bl" dir="5400000" dist="50490">
                <a:srgbClr val="000000">
                  <a:alpha val="12000"/>
                </a:srgbClr>
              </a:outerShdw>
            </a:effectLst>
          </p:spPr>
          <p:txBody>
            <a:bodyPr anchorCtr="0" anchor="ctr" bIns="242325" lIns="242325" spcFirstLastPara="1" rIns="242325" wrap="square" tIns="242325">
              <a:noAutofit/>
            </a:bodyPr>
            <a:lstStyle/>
            <a:p>
              <a:pPr indent="0" lvl="0" marL="0" rtl="0" algn="ctr">
                <a:spcBef>
                  <a:spcPts val="0"/>
                </a:spcBef>
                <a:spcAft>
                  <a:spcPts val="0"/>
                </a:spcAft>
                <a:buNone/>
              </a:pPr>
              <a:r>
                <a:t/>
              </a:r>
              <a:endParaRPr sz="3710"/>
            </a:p>
          </p:txBody>
        </p:sp>
        <p:sp>
          <p:nvSpPr>
            <p:cNvPr id="2389" name="Google Shape;2389;p44"/>
            <p:cNvSpPr/>
            <p:nvPr/>
          </p:nvSpPr>
          <p:spPr>
            <a:xfrm>
              <a:off x="6768750" y="2281550"/>
              <a:ext cx="68400" cy="68400"/>
            </a:xfrm>
            <a:prstGeom prst="ellipse">
              <a:avLst/>
            </a:prstGeom>
            <a:solidFill>
              <a:schemeClr val="accent3"/>
            </a:solidFill>
            <a:ln>
              <a:noFill/>
            </a:ln>
          </p:spPr>
          <p:txBody>
            <a:bodyPr anchorCtr="0" anchor="ctr" bIns="242325" lIns="242325" spcFirstLastPara="1" rIns="242325" wrap="square" tIns="242325">
              <a:noAutofit/>
            </a:bodyPr>
            <a:lstStyle/>
            <a:p>
              <a:pPr indent="0" lvl="0" marL="0" rtl="0" algn="ctr">
                <a:spcBef>
                  <a:spcPts val="0"/>
                </a:spcBef>
                <a:spcAft>
                  <a:spcPts val="0"/>
                </a:spcAft>
                <a:buNone/>
              </a:pPr>
              <a:r>
                <a:t/>
              </a:r>
              <a:endParaRPr sz="3710"/>
            </a:p>
          </p:txBody>
        </p:sp>
        <p:sp>
          <p:nvSpPr>
            <p:cNvPr id="2390" name="Google Shape;2390;p44"/>
            <p:cNvSpPr/>
            <p:nvPr/>
          </p:nvSpPr>
          <p:spPr>
            <a:xfrm>
              <a:off x="6873486" y="2281550"/>
              <a:ext cx="68400" cy="68400"/>
            </a:xfrm>
            <a:prstGeom prst="ellipse">
              <a:avLst/>
            </a:prstGeom>
            <a:solidFill>
              <a:schemeClr val="accent5"/>
            </a:solidFill>
            <a:ln>
              <a:noFill/>
            </a:ln>
          </p:spPr>
          <p:txBody>
            <a:bodyPr anchorCtr="0" anchor="ctr" bIns="242325" lIns="242325" spcFirstLastPara="1" rIns="242325" wrap="square" tIns="242325">
              <a:noAutofit/>
            </a:bodyPr>
            <a:lstStyle/>
            <a:p>
              <a:pPr indent="0" lvl="0" marL="0" rtl="0" algn="ctr">
                <a:spcBef>
                  <a:spcPts val="0"/>
                </a:spcBef>
                <a:spcAft>
                  <a:spcPts val="0"/>
                </a:spcAft>
                <a:buNone/>
              </a:pPr>
              <a:r>
                <a:t/>
              </a:r>
              <a:endParaRPr sz="3710"/>
            </a:p>
          </p:txBody>
        </p:sp>
        <p:sp>
          <p:nvSpPr>
            <p:cNvPr id="2391" name="Google Shape;2391;p44"/>
            <p:cNvSpPr/>
            <p:nvPr/>
          </p:nvSpPr>
          <p:spPr>
            <a:xfrm>
              <a:off x="6978223" y="2281550"/>
              <a:ext cx="68400" cy="68400"/>
            </a:xfrm>
            <a:prstGeom prst="ellipse">
              <a:avLst/>
            </a:prstGeom>
            <a:solidFill>
              <a:schemeClr val="accent4"/>
            </a:solidFill>
            <a:ln>
              <a:noFill/>
            </a:ln>
          </p:spPr>
          <p:txBody>
            <a:bodyPr anchorCtr="0" anchor="ctr" bIns="242325" lIns="242325" spcFirstLastPara="1" rIns="242325" wrap="square" tIns="242325">
              <a:noAutofit/>
            </a:bodyPr>
            <a:lstStyle/>
            <a:p>
              <a:pPr indent="0" lvl="0" marL="0" rtl="0" algn="ctr">
                <a:spcBef>
                  <a:spcPts val="0"/>
                </a:spcBef>
                <a:spcAft>
                  <a:spcPts val="0"/>
                </a:spcAft>
                <a:buNone/>
              </a:pPr>
              <a:r>
                <a:t/>
              </a:r>
              <a:endParaRPr sz="3710"/>
            </a:p>
          </p:txBody>
        </p:sp>
      </p:grpSp>
      <p:sp>
        <p:nvSpPr>
          <p:cNvPr id="2392" name="Google Shape;2392;p44"/>
          <p:cNvSpPr txBox="1"/>
          <p:nvPr/>
        </p:nvSpPr>
        <p:spPr>
          <a:xfrm>
            <a:off x="5263425" y="1573450"/>
            <a:ext cx="31176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What did you learn while </a:t>
            </a:r>
            <a:r>
              <a:rPr lang="en" sz="1200">
                <a:solidFill>
                  <a:schemeClr val="dk1"/>
                </a:solidFill>
                <a:latin typeface="Lexend Light"/>
                <a:ea typeface="Lexend Light"/>
                <a:cs typeface="Lexend Light"/>
                <a:sym typeface="Lexend Light"/>
              </a:rPr>
              <a:t>solving</a:t>
            </a:r>
            <a:r>
              <a:rPr lang="en" sz="1200">
                <a:solidFill>
                  <a:schemeClr val="dk1"/>
                </a:solidFill>
                <a:latin typeface="Lexend Light"/>
                <a:ea typeface="Lexend Light"/>
                <a:cs typeface="Lexend Light"/>
                <a:sym typeface="Lexend Light"/>
              </a:rPr>
              <a:t> them?</a:t>
            </a:r>
            <a:endParaRPr sz="1200">
              <a:solidFill>
                <a:schemeClr val="dk1"/>
              </a:solidFill>
              <a:latin typeface="Lexend Light"/>
              <a:ea typeface="Lexend Light"/>
              <a:cs typeface="Lexend Light"/>
              <a:sym typeface="Lexend Light"/>
            </a:endParaRPr>
          </a:p>
        </p:txBody>
      </p:sp>
      <p:sp>
        <p:nvSpPr>
          <p:cNvPr id="2393" name="Google Shape;2393;p44"/>
          <p:cNvSpPr txBox="1"/>
          <p:nvPr/>
        </p:nvSpPr>
        <p:spPr>
          <a:xfrm>
            <a:off x="5088100" y="2064400"/>
            <a:ext cx="3117600" cy="1921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Always ask </a:t>
            </a:r>
            <a:r>
              <a:rPr lang="en" sz="1100">
                <a:solidFill>
                  <a:schemeClr val="dk1"/>
                </a:solidFill>
                <a:latin typeface="Lexend Light"/>
                <a:ea typeface="Lexend Light"/>
                <a:cs typeface="Lexend Light"/>
                <a:sym typeface="Lexend Light"/>
              </a:rPr>
              <a:t>friends</a:t>
            </a:r>
            <a:r>
              <a:rPr lang="en" sz="1100">
                <a:solidFill>
                  <a:schemeClr val="dk1"/>
                </a:solidFill>
                <a:latin typeface="Lexend Light"/>
                <a:ea typeface="Lexend Light"/>
                <a:cs typeface="Lexend Light"/>
                <a:sym typeface="Lexend Light"/>
              </a:rPr>
              <a:t> or someone for help (i wasted 2 days for a bug ask my friend he solved it in 30min)</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Mess with your code until it is working</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Have</a:t>
            </a:r>
            <a:r>
              <a:rPr lang="en" sz="1100">
                <a:solidFill>
                  <a:schemeClr val="dk1"/>
                </a:solidFill>
                <a:latin typeface="Lexend Light"/>
                <a:ea typeface="Lexend Light"/>
                <a:cs typeface="Lexend Light"/>
                <a:sym typeface="Lexend Light"/>
              </a:rPr>
              <a:t> to look up for some formula or logic go get things done</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Understand</a:t>
            </a:r>
            <a:r>
              <a:rPr lang="en" sz="1100">
                <a:solidFill>
                  <a:schemeClr val="dk1"/>
                </a:solidFill>
                <a:latin typeface="Lexend Light"/>
                <a:ea typeface="Lexend Light"/>
                <a:cs typeface="Lexend Light"/>
                <a:sym typeface="Lexend Light"/>
              </a:rPr>
              <a:t> the basic of Git</a:t>
            </a:r>
            <a:endParaRPr sz="1100">
              <a:solidFill>
                <a:schemeClr val="dk1"/>
              </a:solidFill>
              <a:latin typeface="Lexend Light"/>
              <a:ea typeface="Lexend Light"/>
              <a:cs typeface="Lexend Light"/>
              <a:sym typeface="Lexend Light"/>
            </a:endParaRPr>
          </a:p>
        </p:txBody>
      </p:sp>
      <p:sp>
        <p:nvSpPr>
          <p:cNvPr id="2394" name="Google Shape;2394;p44"/>
          <p:cNvSpPr txBox="1"/>
          <p:nvPr/>
        </p:nvSpPr>
        <p:spPr>
          <a:xfrm>
            <a:off x="3947550" y="4217025"/>
            <a:ext cx="12489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FF0000"/>
                </a:solidFill>
                <a:latin typeface="Lexend Light"/>
                <a:ea typeface="Lexend Light"/>
                <a:cs typeface="Lexend Light"/>
                <a:sym typeface="Lexend Light"/>
                <a:hlinkClick r:id="rId3">
                  <a:extLst>
                    <a:ext uri="{A12FA001-AC4F-418D-AE19-62706E023703}">
                      <ahyp:hlinkClr val="tx"/>
                    </a:ext>
                  </a:extLst>
                </a:hlinkClick>
              </a:rPr>
              <a:t>tigr library</a:t>
            </a:r>
            <a:endParaRPr sz="1200">
              <a:solidFill>
                <a:srgbClr val="FF0000"/>
              </a:solidFill>
              <a:latin typeface="Lexend Light"/>
              <a:ea typeface="Lexend Light"/>
              <a:cs typeface="Lexend Light"/>
              <a:sym typeface="Lexend Light"/>
            </a:endParaRPr>
          </a:p>
        </p:txBody>
      </p:sp>
      <p:sp>
        <p:nvSpPr>
          <p:cNvPr id="2395" name="Google Shape;2395;p44"/>
          <p:cNvSpPr txBox="1"/>
          <p:nvPr/>
        </p:nvSpPr>
        <p:spPr>
          <a:xfrm>
            <a:off x="3801125" y="4410875"/>
            <a:ext cx="12906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FF0000"/>
                </a:solidFill>
                <a:latin typeface="Lexend Light"/>
                <a:ea typeface="Lexend Light"/>
                <a:cs typeface="Lexend Light"/>
                <a:sym typeface="Lexend Light"/>
                <a:hlinkClick r:id="rId4">
                  <a:extLst>
                    <a:ext uri="{A12FA001-AC4F-418D-AE19-62706E023703}">
                      <ahyp:hlinkClr val="tx"/>
                    </a:ext>
                  </a:extLst>
                </a:hlinkClick>
              </a:rPr>
              <a:t>miniaudio library</a:t>
            </a:r>
            <a:endParaRPr sz="1000">
              <a:solidFill>
                <a:srgbClr val="FF0000"/>
              </a:solidFill>
              <a:latin typeface="Lexend Light"/>
              <a:ea typeface="Lexend Light"/>
              <a:cs typeface="Lexend Light"/>
              <a:sym typeface="Lexen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45"/>
          <p:cNvSpPr txBox="1"/>
          <p:nvPr>
            <p:ph idx="2" type="body"/>
          </p:nvPr>
        </p:nvSpPr>
        <p:spPr>
          <a:xfrm>
            <a:off x="167325" y="-39600"/>
            <a:ext cx="9669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t>Snake Nokia</a:t>
            </a:r>
            <a:endParaRPr/>
          </a:p>
        </p:txBody>
      </p:sp>
      <p:sp>
        <p:nvSpPr>
          <p:cNvPr id="2401" name="Google Shape;2401;p4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DATE</a:t>
            </a:r>
            <a:endParaRPr/>
          </a:p>
          <a:p>
            <a:pPr indent="0" lvl="0" marL="0" rtl="0" algn="r">
              <a:spcBef>
                <a:spcPts val="0"/>
              </a:spcBef>
              <a:spcAft>
                <a:spcPts val="0"/>
              </a:spcAft>
              <a:buNone/>
            </a:pPr>
            <a:r>
              <a:t/>
            </a:r>
            <a:endParaRPr/>
          </a:p>
        </p:txBody>
      </p:sp>
      <p:sp>
        <p:nvSpPr>
          <p:cNvPr id="2402" name="Google Shape;2402;p45"/>
          <p:cNvSpPr/>
          <p:nvPr/>
        </p:nvSpPr>
        <p:spPr>
          <a:xfrm>
            <a:off x="367553" y="455730"/>
            <a:ext cx="1953600" cy="630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exend"/>
                <a:ea typeface="Lexend"/>
                <a:cs typeface="Lexend"/>
                <a:sym typeface="Lexend"/>
              </a:rPr>
              <a:t>Thank you </a:t>
            </a:r>
            <a:endParaRPr sz="2400">
              <a:solidFill>
                <a:schemeClr val="dk1"/>
              </a:solidFill>
              <a:latin typeface="Lexend"/>
              <a:ea typeface="Lexend"/>
              <a:cs typeface="Lexend"/>
              <a:sym typeface="Lexend"/>
            </a:endParaRPr>
          </a:p>
        </p:txBody>
      </p:sp>
      <p:pic>
        <p:nvPicPr>
          <p:cNvPr id="2403" name="Google Shape;2403;p45"/>
          <p:cNvPicPr preferRelativeResize="0"/>
          <p:nvPr/>
        </p:nvPicPr>
        <p:blipFill>
          <a:blip r:embed="rId3">
            <a:alphaModFix/>
          </a:blip>
          <a:stretch>
            <a:fillRect/>
          </a:stretch>
        </p:blipFill>
        <p:spPr>
          <a:xfrm>
            <a:off x="2668601" y="257475"/>
            <a:ext cx="3664505" cy="4886026"/>
          </a:xfrm>
          <a:prstGeom prst="rect">
            <a:avLst/>
          </a:prstGeom>
          <a:noFill/>
          <a:ln>
            <a:noFill/>
          </a:ln>
        </p:spPr>
      </p:pic>
      <p:pic>
        <p:nvPicPr>
          <p:cNvPr id="2404" name="Google Shape;2404;p45" title="linux-removebg-preview.png"/>
          <p:cNvPicPr preferRelativeResize="0"/>
          <p:nvPr/>
        </p:nvPicPr>
        <p:blipFill>
          <a:blip r:embed="rId4">
            <a:alphaModFix/>
          </a:blip>
          <a:stretch>
            <a:fillRect/>
          </a:stretch>
        </p:blipFill>
        <p:spPr>
          <a:xfrm>
            <a:off x="2565525" y="268200"/>
            <a:ext cx="427370" cy="508275"/>
          </a:xfrm>
          <a:prstGeom prst="rect">
            <a:avLst/>
          </a:prstGeom>
          <a:noFill/>
          <a:ln>
            <a:noFill/>
          </a:ln>
        </p:spPr>
      </p:pic>
      <p:pic>
        <p:nvPicPr>
          <p:cNvPr id="2405" name="Google Shape;2405;p45" title="github-removebg-preview.png"/>
          <p:cNvPicPr preferRelativeResize="0"/>
          <p:nvPr/>
        </p:nvPicPr>
        <p:blipFill>
          <a:blip r:embed="rId5">
            <a:alphaModFix/>
          </a:blip>
          <a:stretch>
            <a:fillRect/>
          </a:stretch>
        </p:blipFill>
        <p:spPr>
          <a:xfrm>
            <a:off x="5739850" y="4635212"/>
            <a:ext cx="907638" cy="50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3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DATE</a:t>
            </a:r>
            <a:endParaRPr/>
          </a:p>
          <a:p>
            <a:pPr indent="0" lvl="0" marL="0" rtl="0" algn="r">
              <a:spcBef>
                <a:spcPts val="0"/>
              </a:spcBef>
              <a:spcAft>
                <a:spcPts val="0"/>
              </a:spcAft>
              <a:buNone/>
            </a:pPr>
            <a:r>
              <a:t/>
            </a:r>
            <a:endParaRPr/>
          </a:p>
        </p:txBody>
      </p:sp>
      <p:sp>
        <p:nvSpPr>
          <p:cNvPr id="1900" name="Google Shape;1900;p34"/>
          <p:cNvSpPr txBox="1"/>
          <p:nvPr>
            <p:ph idx="3" type="body"/>
          </p:nvPr>
        </p:nvSpPr>
        <p:spPr>
          <a:xfrm>
            <a:off x="167325" y="-39600"/>
            <a:ext cx="1169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Snake Nokia</a:t>
            </a:r>
            <a:endParaRPr/>
          </a:p>
          <a:p>
            <a:pPr indent="0" lvl="0" marL="0" rtl="0" algn="l">
              <a:spcBef>
                <a:spcPts val="0"/>
              </a:spcBef>
              <a:spcAft>
                <a:spcPts val="0"/>
              </a:spcAft>
              <a:buNone/>
            </a:pPr>
            <a:r>
              <a:t/>
            </a:r>
            <a:endParaRPr/>
          </a:p>
        </p:txBody>
      </p:sp>
      <p:grpSp>
        <p:nvGrpSpPr>
          <p:cNvPr id="1901" name="Google Shape;1901;p34"/>
          <p:cNvGrpSpPr/>
          <p:nvPr/>
        </p:nvGrpSpPr>
        <p:grpSpPr>
          <a:xfrm>
            <a:off x="7509125" y="1921038"/>
            <a:ext cx="1258500" cy="902350"/>
            <a:chOff x="6575700" y="2242475"/>
            <a:chExt cx="1258500" cy="902350"/>
          </a:xfrm>
        </p:grpSpPr>
        <p:sp>
          <p:nvSpPr>
            <p:cNvPr id="1902" name="Google Shape;1902;p34"/>
            <p:cNvSpPr/>
            <p:nvPr/>
          </p:nvSpPr>
          <p:spPr>
            <a:xfrm>
              <a:off x="6596750" y="2242475"/>
              <a:ext cx="411300" cy="816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3" name="Google Shape;1903;p34"/>
            <p:cNvSpPr/>
            <p:nvPr/>
          </p:nvSpPr>
          <p:spPr>
            <a:xfrm>
              <a:off x="6575700" y="2318025"/>
              <a:ext cx="1258500" cy="826800"/>
            </a:xfrm>
            <a:prstGeom prst="roundRect">
              <a:avLst>
                <a:gd fmla="val 5261"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04" name="Google Shape;1904;p34"/>
            <p:cNvCxnSpPr/>
            <p:nvPr/>
          </p:nvCxnSpPr>
          <p:spPr>
            <a:xfrm>
              <a:off x="6576540" y="3091250"/>
              <a:ext cx="1256700" cy="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30000"/>
                </a:srgbClr>
              </a:outerShdw>
            </a:effectLst>
          </p:spPr>
        </p:cxnSp>
      </p:grpSp>
      <p:sp>
        <p:nvSpPr>
          <p:cNvPr id="1905" name="Google Shape;1905;p34"/>
          <p:cNvSpPr txBox="1"/>
          <p:nvPr/>
        </p:nvSpPr>
        <p:spPr>
          <a:xfrm>
            <a:off x="376375" y="2853163"/>
            <a:ext cx="1258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Introduction</a:t>
            </a:r>
            <a:endParaRPr sz="1200">
              <a:solidFill>
                <a:schemeClr val="dk1"/>
              </a:solidFill>
              <a:latin typeface="Lexend Light"/>
              <a:ea typeface="Lexend Light"/>
              <a:cs typeface="Lexend Light"/>
              <a:sym typeface="Lexend Light"/>
            </a:endParaRPr>
          </a:p>
        </p:txBody>
      </p:sp>
      <p:sp>
        <p:nvSpPr>
          <p:cNvPr id="1906" name="Google Shape;1906;p34"/>
          <p:cNvSpPr txBox="1"/>
          <p:nvPr/>
        </p:nvSpPr>
        <p:spPr>
          <a:xfrm>
            <a:off x="2584025" y="2853175"/>
            <a:ext cx="159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Technical Demo</a:t>
            </a:r>
            <a:endParaRPr sz="1200">
              <a:solidFill>
                <a:schemeClr val="dk1"/>
              </a:solidFill>
              <a:latin typeface="Lexend Light"/>
              <a:ea typeface="Lexend Light"/>
              <a:cs typeface="Lexend Light"/>
              <a:sym typeface="Lexend Light"/>
            </a:endParaRPr>
          </a:p>
        </p:txBody>
      </p:sp>
      <p:sp>
        <p:nvSpPr>
          <p:cNvPr id="1907" name="Google Shape;1907;p34"/>
          <p:cNvSpPr txBox="1"/>
          <p:nvPr/>
        </p:nvSpPr>
        <p:spPr>
          <a:xfrm>
            <a:off x="4882188" y="2853175"/>
            <a:ext cx="175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Team collaboration</a:t>
            </a:r>
            <a:endParaRPr sz="1200">
              <a:solidFill>
                <a:schemeClr val="dk1"/>
              </a:solidFill>
              <a:latin typeface="Lexend Light"/>
              <a:ea typeface="Lexend Light"/>
              <a:cs typeface="Lexend Light"/>
              <a:sym typeface="Lexend Light"/>
            </a:endParaRPr>
          </a:p>
        </p:txBody>
      </p:sp>
      <p:sp>
        <p:nvSpPr>
          <p:cNvPr id="1908" name="Google Shape;1908;p34"/>
          <p:cNvSpPr txBox="1"/>
          <p:nvPr/>
        </p:nvSpPr>
        <p:spPr>
          <a:xfrm>
            <a:off x="7509125" y="2853163"/>
            <a:ext cx="1258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Conclusion</a:t>
            </a:r>
            <a:endParaRPr sz="1200">
              <a:solidFill>
                <a:schemeClr val="dk1"/>
              </a:solidFill>
              <a:latin typeface="Lexend Light"/>
              <a:ea typeface="Lexend Light"/>
              <a:cs typeface="Lexend Light"/>
              <a:sym typeface="Lexend Light"/>
            </a:endParaRPr>
          </a:p>
        </p:txBody>
      </p:sp>
      <p:grpSp>
        <p:nvGrpSpPr>
          <p:cNvPr id="1909" name="Google Shape;1909;p34"/>
          <p:cNvGrpSpPr/>
          <p:nvPr/>
        </p:nvGrpSpPr>
        <p:grpSpPr>
          <a:xfrm>
            <a:off x="376375" y="1921038"/>
            <a:ext cx="1258500" cy="902350"/>
            <a:chOff x="1209150" y="2242475"/>
            <a:chExt cx="1258500" cy="902350"/>
          </a:xfrm>
        </p:grpSpPr>
        <p:sp>
          <p:nvSpPr>
            <p:cNvPr id="1910" name="Google Shape;1910;p34"/>
            <p:cNvSpPr/>
            <p:nvPr/>
          </p:nvSpPr>
          <p:spPr>
            <a:xfrm>
              <a:off x="1230200" y="2242475"/>
              <a:ext cx="411300" cy="816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1" name="Google Shape;1911;p34"/>
            <p:cNvSpPr/>
            <p:nvPr/>
          </p:nvSpPr>
          <p:spPr>
            <a:xfrm>
              <a:off x="1209150" y="2318025"/>
              <a:ext cx="1258500" cy="826800"/>
            </a:xfrm>
            <a:prstGeom prst="roundRect">
              <a:avLst>
                <a:gd fmla="val 5261"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12" name="Google Shape;1912;p34"/>
            <p:cNvCxnSpPr/>
            <p:nvPr/>
          </p:nvCxnSpPr>
          <p:spPr>
            <a:xfrm>
              <a:off x="1209990" y="3091250"/>
              <a:ext cx="1256700" cy="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1913" name="Google Shape;1913;p34"/>
          <p:cNvGrpSpPr/>
          <p:nvPr/>
        </p:nvGrpSpPr>
        <p:grpSpPr>
          <a:xfrm>
            <a:off x="2753858" y="1921038"/>
            <a:ext cx="1258500" cy="902350"/>
            <a:chOff x="2998000" y="2242475"/>
            <a:chExt cx="1258500" cy="902350"/>
          </a:xfrm>
        </p:grpSpPr>
        <p:sp>
          <p:nvSpPr>
            <p:cNvPr id="1914" name="Google Shape;1914;p34"/>
            <p:cNvSpPr/>
            <p:nvPr/>
          </p:nvSpPr>
          <p:spPr>
            <a:xfrm>
              <a:off x="3019050" y="2242475"/>
              <a:ext cx="411300" cy="816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5" name="Google Shape;1915;p34"/>
            <p:cNvSpPr/>
            <p:nvPr/>
          </p:nvSpPr>
          <p:spPr>
            <a:xfrm>
              <a:off x="2998000" y="2318025"/>
              <a:ext cx="1258500" cy="826800"/>
            </a:xfrm>
            <a:prstGeom prst="roundRect">
              <a:avLst>
                <a:gd fmla="val 5261"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16" name="Google Shape;1916;p34"/>
            <p:cNvCxnSpPr/>
            <p:nvPr/>
          </p:nvCxnSpPr>
          <p:spPr>
            <a:xfrm>
              <a:off x="2998840" y="3091250"/>
              <a:ext cx="12567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1917" name="Google Shape;1917;p34"/>
          <p:cNvGrpSpPr/>
          <p:nvPr/>
        </p:nvGrpSpPr>
        <p:grpSpPr>
          <a:xfrm>
            <a:off x="5131542" y="1921038"/>
            <a:ext cx="1258500" cy="902350"/>
            <a:chOff x="4786850" y="2242475"/>
            <a:chExt cx="1258500" cy="902350"/>
          </a:xfrm>
        </p:grpSpPr>
        <p:sp>
          <p:nvSpPr>
            <p:cNvPr id="1918" name="Google Shape;1918;p34"/>
            <p:cNvSpPr/>
            <p:nvPr/>
          </p:nvSpPr>
          <p:spPr>
            <a:xfrm>
              <a:off x="4807900" y="2242475"/>
              <a:ext cx="411300" cy="81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9" name="Google Shape;1919;p34"/>
            <p:cNvSpPr/>
            <p:nvPr/>
          </p:nvSpPr>
          <p:spPr>
            <a:xfrm>
              <a:off x="4786850" y="2318025"/>
              <a:ext cx="1258500" cy="826800"/>
            </a:xfrm>
            <a:prstGeom prst="roundRect">
              <a:avLst>
                <a:gd fmla="val 5261"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20" name="Google Shape;1920;p34"/>
            <p:cNvCxnSpPr/>
            <p:nvPr/>
          </p:nvCxnSpPr>
          <p:spPr>
            <a:xfrm>
              <a:off x="4787690" y="3091250"/>
              <a:ext cx="1256700" cy="0"/>
            </a:xfrm>
            <a:prstGeom prst="straightConnector1">
              <a:avLst/>
            </a:prstGeom>
            <a:noFill/>
            <a:ln cap="flat" cmpd="sng" w="9525">
              <a:solidFill>
                <a:schemeClr val="accent3"/>
              </a:solidFill>
              <a:prstDash val="solid"/>
              <a:round/>
              <a:headEnd len="med" w="med" type="none"/>
              <a:tailEnd len="med" w="med" type="none"/>
            </a:ln>
            <a:effectLst>
              <a:outerShdw blurRad="57150" rotWithShape="0" algn="bl" dir="5400000" dist="19050">
                <a:srgbClr val="000000">
                  <a:alpha val="30000"/>
                </a:srgbClr>
              </a:outerShdw>
            </a:effectLst>
          </p:spPr>
        </p:cxnSp>
      </p:grpSp>
      <p:sp>
        <p:nvSpPr>
          <p:cNvPr id="1921" name="Google Shape;1921;p34"/>
          <p:cNvSpPr txBox="1"/>
          <p:nvPr/>
        </p:nvSpPr>
        <p:spPr>
          <a:xfrm>
            <a:off x="2754450" y="741025"/>
            <a:ext cx="36351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Lexend Light"/>
                <a:ea typeface="Lexend Light"/>
                <a:cs typeface="Lexend Light"/>
                <a:sym typeface="Lexend Light"/>
              </a:rPr>
              <a:t>Table</a:t>
            </a:r>
            <a:r>
              <a:rPr lang="en" sz="3200">
                <a:solidFill>
                  <a:schemeClr val="dk1"/>
                </a:solidFill>
                <a:latin typeface="Lexend Light"/>
                <a:ea typeface="Lexend Light"/>
                <a:cs typeface="Lexend Light"/>
                <a:sym typeface="Lexend Light"/>
              </a:rPr>
              <a:t> Of Contents </a:t>
            </a:r>
            <a:endParaRPr sz="3200">
              <a:solidFill>
                <a:schemeClr val="dk1"/>
              </a:solidFill>
              <a:latin typeface="Lexend Light"/>
              <a:ea typeface="Lexend Light"/>
              <a:cs typeface="Lexend Light"/>
              <a:sym typeface="Lexen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35"/>
          <p:cNvSpPr/>
          <p:nvPr/>
        </p:nvSpPr>
        <p:spPr>
          <a:xfrm>
            <a:off x="4902975" y="1371600"/>
            <a:ext cx="3397800" cy="12000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27" name="Google Shape;1927;p35"/>
          <p:cNvGrpSpPr/>
          <p:nvPr/>
        </p:nvGrpSpPr>
        <p:grpSpPr>
          <a:xfrm>
            <a:off x="5024875" y="1451707"/>
            <a:ext cx="277873" cy="68400"/>
            <a:chOff x="5202525" y="2420932"/>
            <a:chExt cx="277873" cy="68400"/>
          </a:xfrm>
        </p:grpSpPr>
        <p:sp>
          <p:nvSpPr>
            <p:cNvPr id="1928" name="Google Shape;1928;p35"/>
            <p:cNvSpPr/>
            <p:nvPr/>
          </p:nvSpPr>
          <p:spPr>
            <a:xfrm>
              <a:off x="5202525"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9" name="Google Shape;1929;p35"/>
            <p:cNvSpPr/>
            <p:nvPr/>
          </p:nvSpPr>
          <p:spPr>
            <a:xfrm>
              <a:off x="5307261"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0" name="Google Shape;1930;p35"/>
            <p:cNvSpPr/>
            <p:nvPr/>
          </p:nvSpPr>
          <p:spPr>
            <a:xfrm>
              <a:off x="5411998"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31" name="Google Shape;1931;p35"/>
          <p:cNvSpPr/>
          <p:nvPr/>
        </p:nvSpPr>
        <p:spPr>
          <a:xfrm>
            <a:off x="453925" y="1560600"/>
            <a:ext cx="3813300" cy="12552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32" name="Google Shape;1932;p35"/>
          <p:cNvGrpSpPr/>
          <p:nvPr/>
        </p:nvGrpSpPr>
        <p:grpSpPr>
          <a:xfrm>
            <a:off x="516650" y="1625407"/>
            <a:ext cx="277873" cy="68400"/>
            <a:chOff x="411700" y="2420932"/>
            <a:chExt cx="277873" cy="68400"/>
          </a:xfrm>
        </p:grpSpPr>
        <p:sp>
          <p:nvSpPr>
            <p:cNvPr id="1933" name="Google Shape;1933;p35"/>
            <p:cNvSpPr/>
            <p:nvPr/>
          </p:nvSpPr>
          <p:spPr>
            <a:xfrm>
              <a:off x="411700"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4" name="Google Shape;1934;p35"/>
            <p:cNvSpPr/>
            <p:nvPr/>
          </p:nvSpPr>
          <p:spPr>
            <a:xfrm>
              <a:off x="516436"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5" name="Google Shape;1935;p35"/>
            <p:cNvSpPr/>
            <p:nvPr/>
          </p:nvSpPr>
          <p:spPr>
            <a:xfrm>
              <a:off x="621173"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36" name="Google Shape;1936;p35"/>
          <p:cNvSpPr txBox="1"/>
          <p:nvPr>
            <p:ph idx="2" type="body"/>
          </p:nvPr>
        </p:nvSpPr>
        <p:spPr>
          <a:xfrm>
            <a:off x="167325" y="-39600"/>
            <a:ext cx="1169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Snake Nokia</a:t>
            </a:r>
            <a:endParaRPr/>
          </a:p>
          <a:p>
            <a:pPr indent="0" lvl="0" marL="0" rtl="0" algn="l">
              <a:spcBef>
                <a:spcPts val="0"/>
              </a:spcBef>
              <a:spcAft>
                <a:spcPts val="0"/>
              </a:spcAft>
              <a:buNone/>
            </a:pPr>
            <a:r>
              <a:t/>
            </a:r>
            <a:endParaRPr/>
          </a:p>
        </p:txBody>
      </p:sp>
      <p:sp>
        <p:nvSpPr>
          <p:cNvPr id="1937" name="Google Shape;1937;p35"/>
          <p:cNvSpPr/>
          <p:nvPr/>
        </p:nvSpPr>
        <p:spPr>
          <a:xfrm>
            <a:off x="516650" y="1199150"/>
            <a:ext cx="2084100" cy="279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a:ea typeface="Lexend"/>
                <a:cs typeface="Lexend"/>
                <a:sym typeface="Lexend"/>
              </a:rPr>
              <a:t>Description</a:t>
            </a:r>
            <a:r>
              <a:rPr lang="en" sz="1000">
                <a:solidFill>
                  <a:schemeClr val="dk1"/>
                </a:solidFill>
                <a:latin typeface="Lexend"/>
                <a:ea typeface="Lexend"/>
                <a:cs typeface="Lexend"/>
                <a:sym typeface="Lexend"/>
              </a:rPr>
              <a:t> of the project</a:t>
            </a:r>
            <a:endParaRPr sz="1000">
              <a:solidFill>
                <a:schemeClr val="dk1"/>
              </a:solidFill>
              <a:latin typeface="Lexend"/>
              <a:ea typeface="Lexend"/>
              <a:cs typeface="Lexend"/>
              <a:sym typeface="Lexend"/>
            </a:endParaRPr>
          </a:p>
        </p:txBody>
      </p:sp>
      <p:sp>
        <p:nvSpPr>
          <p:cNvPr id="1938" name="Google Shape;1938;p35"/>
          <p:cNvSpPr txBox="1"/>
          <p:nvPr>
            <p:ph idx="4" type="subTitle"/>
          </p:nvPr>
        </p:nvSpPr>
        <p:spPr>
          <a:xfrm>
            <a:off x="692675" y="1625388"/>
            <a:ext cx="34374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lang="en"/>
              <a:t>This is a classic pixel snake game that let the user control the </a:t>
            </a:r>
            <a:r>
              <a:rPr lang="en"/>
              <a:t>snake and makes their way through the grid while trying not to eat the wrong thing and let the player have the ability to customize their own snake</a:t>
            </a:r>
            <a:endParaRPr>
              <a:latin typeface="Lexend SemiBold"/>
              <a:ea typeface="Lexend SemiBold"/>
              <a:cs typeface="Lexend SemiBold"/>
              <a:sym typeface="Lexend SemiBold"/>
            </a:endParaRPr>
          </a:p>
          <a:p>
            <a:pPr indent="0" lvl="0" marL="0" rtl="0" algn="l">
              <a:spcBef>
                <a:spcPts val="0"/>
              </a:spcBef>
              <a:spcAft>
                <a:spcPts val="0"/>
              </a:spcAft>
              <a:buNone/>
            </a:pPr>
            <a:r>
              <a:t/>
            </a:r>
            <a:endParaRPr>
              <a:latin typeface="Lexend SemiBold"/>
              <a:ea typeface="Lexend SemiBold"/>
              <a:cs typeface="Lexend SemiBold"/>
              <a:sym typeface="Lexend SemiBold"/>
            </a:endParaRPr>
          </a:p>
        </p:txBody>
      </p:sp>
      <p:sp>
        <p:nvSpPr>
          <p:cNvPr id="1939" name="Google Shape;1939;p3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DATE</a:t>
            </a:r>
            <a:endParaRPr/>
          </a:p>
          <a:p>
            <a:pPr indent="0" lvl="0" marL="0" rtl="0" algn="r">
              <a:spcBef>
                <a:spcPts val="0"/>
              </a:spcBef>
              <a:spcAft>
                <a:spcPts val="0"/>
              </a:spcAft>
              <a:buNone/>
            </a:pPr>
            <a:r>
              <a:t/>
            </a:r>
            <a:endParaRPr/>
          </a:p>
        </p:txBody>
      </p:sp>
      <p:sp>
        <p:nvSpPr>
          <p:cNvPr id="1940" name="Google Shape;1940;p35"/>
          <p:cNvSpPr/>
          <p:nvPr/>
        </p:nvSpPr>
        <p:spPr>
          <a:xfrm>
            <a:off x="1044475" y="452789"/>
            <a:ext cx="2045400" cy="3228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41" name="Google Shape;1941;p35"/>
          <p:cNvGrpSpPr/>
          <p:nvPr/>
        </p:nvGrpSpPr>
        <p:grpSpPr>
          <a:xfrm>
            <a:off x="2728833" y="474698"/>
            <a:ext cx="277855" cy="279013"/>
            <a:chOff x="6684050" y="721788"/>
            <a:chExt cx="429650" cy="431375"/>
          </a:xfrm>
        </p:grpSpPr>
        <p:sp>
          <p:nvSpPr>
            <p:cNvPr id="1942" name="Google Shape;1942;p35"/>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1943" name="Google Shape;1943;p35"/>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sp>
        <p:nvSpPr>
          <p:cNvPr id="1944" name="Google Shape;1944;p35"/>
          <p:cNvSpPr txBox="1"/>
          <p:nvPr>
            <p:ph type="title"/>
          </p:nvPr>
        </p:nvSpPr>
        <p:spPr>
          <a:xfrm>
            <a:off x="1044475" y="411088"/>
            <a:ext cx="2045400" cy="406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sz="1600"/>
              <a:t>Introduction</a:t>
            </a:r>
            <a:endParaRPr sz="1600"/>
          </a:p>
        </p:txBody>
      </p:sp>
      <p:grpSp>
        <p:nvGrpSpPr>
          <p:cNvPr id="1945" name="Google Shape;1945;p35"/>
          <p:cNvGrpSpPr/>
          <p:nvPr/>
        </p:nvGrpSpPr>
        <p:grpSpPr>
          <a:xfrm>
            <a:off x="311695" y="367621"/>
            <a:ext cx="687770" cy="493134"/>
            <a:chOff x="1209150" y="2242475"/>
            <a:chExt cx="1258500" cy="902350"/>
          </a:xfrm>
        </p:grpSpPr>
        <p:sp>
          <p:nvSpPr>
            <p:cNvPr id="1946" name="Google Shape;1946;p35"/>
            <p:cNvSpPr/>
            <p:nvPr/>
          </p:nvSpPr>
          <p:spPr>
            <a:xfrm>
              <a:off x="1230200" y="2242475"/>
              <a:ext cx="411300" cy="81600"/>
            </a:xfrm>
            <a:prstGeom prst="round2SameRect">
              <a:avLst>
                <a:gd fmla="val 50000" name="adj1"/>
                <a:gd fmla="val 0" name="adj2"/>
              </a:avLst>
            </a:prstGeom>
            <a:solidFill>
              <a:schemeClr val="accent5"/>
            </a:solidFill>
            <a:ln>
              <a:noFill/>
            </a:ln>
          </p:spPr>
          <p:txBody>
            <a:bodyPr anchorCtr="0" anchor="ctr" bIns="18450" lIns="18450" spcFirstLastPara="1" rIns="18450" wrap="square" tIns="18450">
              <a:noAutofit/>
            </a:bodyPr>
            <a:lstStyle/>
            <a:p>
              <a:pPr indent="0" lvl="0" marL="0" rtl="0" algn="ctr">
                <a:spcBef>
                  <a:spcPts val="0"/>
                </a:spcBef>
                <a:spcAft>
                  <a:spcPts val="0"/>
                </a:spcAft>
                <a:buNone/>
              </a:pPr>
              <a:r>
                <a:t/>
              </a:r>
              <a:endParaRPr sz="282"/>
            </a:p>
          </p:txBody>
        </p:sp>
        <p:sp>
          <p:nvSpPr>
            <p:cNvPr id="1947" name="Google Shape;1947;p35"/>
            <p:cNvSpPr/>
            <p:nvPr/>
          </p:nvSpPr>
          <p:spPr>
            <a:xfrm>
              <a:off x="1209150" y="2318025"/>
              <a:ext cx="1258500" cy="826800"/>
            </a:xfrm>
            <a:prstGeom prst="roundRect">
              <a:avLst>
                <a:gd fmla="val 5261" name="adj"/>
              </a:avLst>
            </a:prstGeom>
            <a:solidFill>
              <a:schemeClr val="accent5"/>
            </a:solidFill>
            <a:ln>
              <a:noFill/>
            </a:ln>
          </p:spPr>
          <p:txBody>
            <a:bodyPr anchorCtr="0" anchor="ctr" bIns="18450" lIns="18450" spcFirstLastPara="1" rIns="18450" wrap="square" tIns="18450">
              <a:noAutofit/>
            </a:bodyPr>
            <a:lstStyle/>
            <a:p>
              <a:pPr indent="0" lvl="0" marL="0" rtl="0" algn="ctr">
                <a:spcBef>
                  <a:spcPts val="0"/>
                </a:spcBef>
                <a:spcAft>
                  <a:spcPts val="0"/>
                </a:spcAft>
                <a:buNone/>
              </a:pPr>
              <a:r>
                <a:t/>
              </a:r>
              <a:endParaRPr sz="282"/>
            </a:p>
          </p:txBody>
        </p:sp>
        <p:cxnSp>
          <p:nvCxnSpPr>
            <p:cNvPr id="1948" name="Google Shape;1948;p35"/>
            <p:cNvCxnSpPr/>
            <p:nvPr/>
          </p:nvCxnSpPr>
          <p:spPr>
            <a:xfrm>
              <a:off x="1209990" y="3091250"/>
              <a:ext cx="1256700" cy="0"/>
            </a:xfrm>
            <a:prstGeom prst="straightConnector1">
              <a:avLst/>
            </a:prstGeom>
            <a:noFill/>
            <a:ln cap="flat" cmpd="sng" w="9525">
              <a:solidFill>
                <a:schemeClr val="accent5"/>
              </a:solidFill>
              <a:prstDash val="solid"/>
              <a:round/>
              <a:headEnd len="med" w="med" type="none"/>
              <a:tailEnd len="med" w="med" type="none"/>
            </a:ln>
            <a:effectLst>
              <a:outerShdw blurRad="11536" rotWithShape="0" algn="bl" dir="5400000" dist="3845">
                <a:srgbClr val="000000">
                  <a:alpha val="30000"/>
                </a:srgbClr>
              </a:outerShdw>
            </a:effectLst>
          </p:spPr>
        </p:cxnSp>
      </p:grpSp>
      <p:sp>
        <p:nvSpPr>
          <p:cNvPr id="1949" name="Google Shape;1949;p35"/>
          <p:cNvSpPr/>
          <p:nvPr/>
        </p:nvSpPr>
        <p:spPr>
          <a:xfrm>
            <a:off x="4936825" y="1003500"/>
            <a:ext cx="2363100" cy="279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a:ea typeface="Lexend"/>
                <a:cs typeface="Lexend"/>
                <a:sym typeface="Lexend"/>
              </a:rPr>
              <a:t>Why do we choose this project</a:t>
            </a:r>
            <a:endParaRPr sz="1000">
              <a:solidFill>
                <a:schemeClr val="dk1"/>
              </a:solidFill>
              <a:latin typeface="Lexend"/>
              <a:ea typeface="Lexend"/>
              <a:cs typeface="Lexend"/>
              <a:sym typeface="Lexend"/>
            </a:endParaRPr>
          </a:p>
        </p:txBody>
      </p:sp>
      <p:sp>
        <p:nvSpPr>
          <p:cNvPr id="1950" name="Google Shape;1950;p35"/>
          <p:cNvSpPr txBox="1"/>
          <p:nvPr>
            <p:ph idx="4" type="subTitle"/>
          </p:nvPr>
        </p:nvSpPr>
        <p:spPr>
          <a:xfrm>
            <a:off x="5024875" y="1520100"/>
            <a:ext cx="3225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reason why we build this game is because we want to work on something that we can enjoy and have fun with, and make sure that it is not too hard for us .</a:t>
            </a:r>
            <a:endParaRPr/>
          </a:p>
        </p:txBody>
      </p:sp>
      <p:sp>
        <p:nvSpPr>
          <p:cNvPr id="1951" name="Google Shape;1951;p35"/>
          <p:cNvSpPr/>
          <p:nvPr/>
        </p:nvSpPr>
        <p:spPr>
          <a:xfrm>
            <a:off x="1482325" y="3065650"/>
            <a:ext cx="1169700" cy="279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a:ea typeface="Lexend"/>
                <a:cs typeface="Lexend"/>
                <a:sym typeface="Lexend"/>
              </a:rPr>
              <a:t>Project goals</a:t>
            </a:r>
            <a:endParaRPr sz="1000">
              <a:solidFill>
                <a:schemeClr val="dk1"/>
              </a:solidFill>
              <a:latin typeface="Lexend"/>
              <a:ea typeface="Lexend"/>
              <a:cs typeface="Lexend"/>
              <a:sym typeface="Lexend"/>
            </a:endParaRPr>
          </a:p>
        </p:txBody>
      </p:sp>
      <p:sp>
        <p:nvSpPr>
          <p:cNvPr id="1952" name="Google Shape;1952;p35"/>
          <p:cNvSpPr/>
          <p:nvPr/>
        </p:nvSpPr>
        <p:spPr>
          <a:xfrm>
            <a:off x="1337025" y="3395400"/>
            <a:ext cx="3990900" cy="14433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53" name="Google Shape;1953;p35"/>
          <p:cNvGrpSpPr/>
          <p:nvPr/>
        </p:nvGrpSpPr>
        <p:grpSpPr>
          <a:xfrm>
            <a:off x="1419763" y="3435907"/>
            <a:ext cx="277873" cy="68400"/>
            <a:chOff x="411700" y="2420932"/>
            <a:chExt cx="277873" cy="68400"/>
          </a:xfrm>
        </p:grpSpPr>
        <p:sp>
          <p:nvSpPr>
            <p:cNvPr id="1954" name="Google Shape;1954;p35"/>
            <p:cNvSpPr/>
            <p:nvPr/>
          </p:nvSpPr>
          <p:spPr>
            <a:xfrm>
              <a:off x="411700"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5" name="Google Shape;1955;p35"/>
            <p:cNvSpPr/>
            <p:nvPr/>
          </p:nvSpPr>
          <p:spPr>
            <a:xfrm>
              <a:off x="516436"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6" name="Google Shape;1956;p35"/>
            <p:cNvSpPr/>
            <p:nvPr/>
          </p:nvSpPr>
          <p:spPr>
            <a:xfrm>
              <a:off x="621173"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57" name="Google Shape;1957;p35"/>
          <p:cNvSpPr txBox="1"/>
          <p:nvPr>
            <p:ph idx="4" type="subTitle"/>
          </p:nvPr>
        </p:nvSpPr>
        <p:spPr>
          <a:xfrm>
            <a:off x="1248225" y="3468900"/>
            <a:ext cx="3990900" cy="1369800"/>
          </a:xfrm>
          <a:prstGeom prst="rect">
            <a:avLst/>
          </a:prstGeom>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Make a fun and interactive game</a:t>
            </a:r>
            <a:endParaRPr sz="1100"/>
          </a:p>
          <a:p>
            <a:pPr indent="-298450" lvl="0" marL="457200" rtl="0" algn="l">
              <a:spcBef>
                <a:spcPts val="0"/>
              </a:spcBef>
              <a:spcAft>
                <a:spcPts val="0"/>
              </a:spcAft>
              <a:buSzPts val="1100"/>
              <a:buChar char="●"/>
            </a:pPr>
            <a:r>
              <a:rPr lang="en" sz="1100"/>
              <a:t>Implement a multiplayer function so we can </a:t>
            </a:r>
            <a:r>
              <a:rPr lang="en" sz="1100"/>
              <a:t>enjoy it with our friend</a:t>
            </a:r>
            <a:endParaRPr sz="1100"/>
          </a:p>
          <a:p>
            <a:pPr indent="-298450" lvl="0" marL="457200" rtl="0" algn="l">
              <a:spcBef>
                <a:spcPts val="0"/>
              </a:spcBef>
              <a:spcAft>
                <a:spcPts val="0"/>
              </a:spcAft>
              <a:buSzPts val="1100"/>
              <a:buChar char="●"/>
            </a:pPr>
            <a:r>
              <a:rPr lang="en" sz="1100"/>
              <a:t>Add more obstacles into the game than just wall collision </a:t>
            </a:r>
            <a:endParaRPr sz="1100"/>
          </a:p>
          <a:p>
            <a:pPr indent="-298450" lvl="0" marL="457200" rtl="0" algn="l">
              <a:spcBef>
                <a:spcPts val="0"/>
              </a:spcBef>
              <a:spcAft>
                <a:spcPts val="0"/>
              </a:spcAft>
              <a:buSzPts val="1100"/>
              <a:buChar char="●"/>
            </a:pPr>
            <a:r>
              <a:rPr lang="en" sz="1100"/>
              <a:t>To help us understand more of 2D game, game loop, grid and array </a:t>
            </a:r>
            <a:endParaRPr sz="1100"/>
          </a:p>
        </p:txBody>
      </p:sp>
      <p:grpSp>
        <p:nvGrpSpPr>
          <p:cNvPr id="1958" name="Google Shape;1958;p35"/>
          <p:cNvGrpSpPr/>
          <p:nvPr/>
        </p:nvGrpSpPr>
        <p:grpSpPr>
          <a:xfrm>
            <a:off x="6261792" y="3098508"/>
            <a:ext cx="1565210" cy="1597789"/>
            <a:chOff x="373316" y="340487"/>
            <a:chExt cx="1276160" cy="1302829"/>
          </a:xfrm>
        </p:grpSpPr>
        <p:sp>
          <p:nvSpPr>
            <p:cNvPr id="1959" name="Google Shape;1959;p35"/>
            <p:cNvSpPr/>
            <p:nvPr/>
          </p:nvSpPr>
          <p:spPr>
            <a:xfrm>
              <a:off x="373316"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0" name="Google Shape;1960;p35"/>
            <p:cNvSpPr/>
            <p:nvPr/>
          </p:nvSpPr>
          <p:spPr>
            <a:xfrm>
              <a:off x="164312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1" name="Google Shape;1961;p35"/>
            <p:cNvSpPr/>
            <p:nvPr/>
          </p:nvSpPr>
          <p:spPr>
            <a:xfrm>
              <a:off x="55791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2" name="Google Shape;1962;p35"/>
            <p:cNvSpPr/>
            <p:nvPr/>
          </p:nvSpPr>
          <p:spPr>
            <a:xfrm>
              <a:off x="74250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3" name="Google Shape;1963;p35"/>
            <p:cNvSpPr/>
            <p:nvPr/>
          </p:nvSpPr>
          <p:spPr>
            <a:xfrm>
              <a:off x="92710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4" name="Google Shape;1964;p35"/>
            <p:cNvSpPr/>
            <p:nvPr/>
          </p:nvSpPr>
          <p:spPr>
            <a:xfrm>
              <a:off x="111163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5" name="Google Shape;1965;p35"/>
            <p:cNvSpPr/>
            <p:nvPr/>
          </p:nvSpPr>
          <p:spPr>
            <a:xfrm>
              <a:off x="129622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6" name="Google Shape;1966;p35"/>
            <p:cNvSpPr/>
            <p:nvPr/>
          </p:nvSpPr>
          <p:spPr>
            <a:xfrm>
              <a:off x="148082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7" name="Google Shape;1967;p35"/>
            <p:cNvSpPr/>
            <p:nvPr/>
          </p:nvSpPr>
          <p:spPr>
            <a:xfrm>
              <a:off x="373316"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8" name="Google Shape;1968;p35"/>
            <p:cNvSpPr/>
            <p:nvPr/>
          </p:nvSpPr>
          <p:spPr>
            <a:xfrm>
              <a:off x="373316"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9" name="Google Shape;1969;p35"/>
            <p:cNvSpPr/>
            <p:nvPr/>
          </p:nvSpPr>
          <p:spPr>
            <a:xfrm>
              <a:off x="373316"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0" name="Google Shape;1970;p35"/>
            <p:cNvSpPr/>
            <p:nvPr/>
          </p:nvSpPr>
          <p:spPr>
            <a:xfrm>
              <a:off x="373316"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1" name="Google Shape;1971;p35"/>
            <p:cNvSpPr/>
            <p:nvPr/>
          </p:nvSpPr>
          <p:spPr>
            <a:xfrm>
              <a:off x="373316"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2" name="Google Shape;1972;p35"/>
            <p:cNvSpPr/>
            <p:nvPr/>
          </p:nvSpPr>
          <p:spPr>
            <a:xfrm>
              <a:off x="373316"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3" name="Google Shape;1973;p35"/>
            <p:cNvSpPr/>
            <p:nvPr/>
          </p:nvSpPr>
          <p:spPr>
            <a:xfrm>
              <a:off x="373316"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4" name="Google Shape;1974;p35"/>
            <p:cNvSpPr/>
            <p:nvPr/>
          </p:nvSpPr>
          <p:spPr>
            <a:xfrm>
              <a:off x="373316"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36"/>
          <p:cNvSpPr txBox="1"/>
          <p:nvPr>
            <p:ph idx="2" type="body"/>
          </p:nvPr>
        </p:nvSpPr>
        <p:spPr>
          <a:xfrm>
            <a:off x="167325" y="-39600"/>
            <a:ext cx="1169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Snake Nokia</a:t>
            </a:r>
            <a:endParaRPr/>
          </a:p>
          <a:p>
            <a:pPr indent="0" lvl="0" marL="0" rtl="0" algn="l">
              <a:spcBef>
                <a:spcPts val="0"/>
              </a:spcBef>
              <a:spcAft>
                <a:spcPts val="0"/>
              </a:spcAft>
              <a:buNone/>
            </a:pPr>
            <a:r>
              <a:t/>
            </a:r>
            <a:endParaRPr/>
          </a:p>
        </p:txBody>
      </p:sp>
      <p:sp>
        <p:nvSpPr>
          <p:cNvPr id="1980" name="Google Shape;1980;p36"/>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DATE</a:t>
            </a:r>
            <a:endParaRPr/>
          </a:p>
          <a:p>
            <a:pPr indent="0" lvl="0" marL="0" rtl="0" algn="r">
              <a:spcBef>
                <a:spcPts val="0"/>
              </a:spcBef>
              <a:spcAft>
                <a:spcPts val="0"/>
              </a:spcAft>
              <a:buNone/>
            </a:pPr>
            <a:r>
              <a:t/>
            </a:r>
            <a:endParaRPr/>
          </a:p>
        </p:txBody>
      </p:sp>
      <p:sp>
        <p:nvSpPr>
          <p:cNvPr id="1981" name="Google Shape;1981;p36"/>
          <p:cNvSpPr/>
          <p:nvPr/>
        </p:nvSpPr>
        <p:spPr>
          <a:xfrm>
            <a:off x="1044475" y="460200"/>
            <a:ext cx="2994000" cy="3153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82" name="Google Shape;1982;p36"/>
          <p:cNvGrpSpPr/>
          <p:nvPr/>
        </p:nvGrpSpPr>
        <p:grpSpPr>
          <a:xfrm>
            <a:off x="3666558" y="478348"/>
            <a:ext cx="277855" cy="279013"/>
            <a:chOff x="6684050" y="721788"/>
            <a:chExt cx="429650" cy="431375"/>
          </a:xfrm>
        </p:grpSpPr>
        <p:sp>
          <p:nvSpPr>
            <p:cNvPr id="1983" name="Google Shape;1983;p36"/>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1984" name="Google Shape;1984;p36"/>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sp>
        <p:nvSpPr>
          <p:cNvPr id="1985" name="Google Shape;1985;p36"/>
          <p:cNvSpPr txBox="1"/>
          <p:nvPr>
            <p:ph type="title"/>
          </p:nvPr>
        </p:nvSpPr>
        <p:spPr>
          <a:xfrm>
            <a:off x="1138750" y="414750"/>
            <a:ext cx="2899800" cy="378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sz="1400">
                <a:latin typeface="Lexend Light"/>
                <a:ea typeface="Lexend Light"/>
                <a:cs typeface="Lexend Light"/>
                <a:sym typeface="Lexend Light"/>
              </a:rPr>
              <a:t>Introduction &gt; Key features</a:t>
            </a:r>
            <a:endParaRPr sz="1400">
              <a:latin typeface="Lexend Light"/>
              <a:ea typeface="Lexend Light"/>
              <a:cs typeface="Lexend Light"/>
              <a:sym typeface="Lexend Light"/>
            </a:endParaRPr>
          </a:p>
        </p:txBody>
      </p:sp>
      <p:grpSp>
        <p:nvGrpSpPr>
          <p:cNvPr id="1986" name="Google Shape;1986;p36"/>
          <p:cNvGrpSpPr/>
          <p:nvPr/>
        </p:nvGrpSpPr>
        <p:grpSpPr>
          <a:xfrm>
            <a:off x="311695" y="367621"/>
            <a:ext cx="687770" cy="493134"/>
            <a:chOff x="1209150" y="2242475"/>
            <a:chExt cx="1258500" cy="902350"/>
          </a:xfrm>
        </p:grpSpPr>
        <p:sp>
          <p:nvSpPr>
            <p:cNvPr id="1987" name="Google Shape;1987;p36"/>
            <p:cNvSpPr/>
            <p:nvPr/>
          </p:nvSpPr>
          <p:spPr>
            <a:xfrm>
              <a:off x="1230200" y="2242475"/>
              <a:ext cx="411300" cy="81600"/>
            </a:xfrm>
            <a:prstGeom prst="round2SameRect">
              <a:avLst>
                <a:gd fmla="val 50000" name="adj1"/>
                <a:gd fmla="val 0" name="adj2"/>
              </a:avLst>
            </a:prstGeom>
            <a:solidFill>
              <a:schemeClr val="accent5"/>
            </a:solidFill>
            <a:ln>
              <a:noFill/>
            </a:ln>
          </p:spPr>
          <p:txBody>
            <a:bodyPr anchorCtr="0" anchor="ctr" bIns="18450" lIns="18450" spcFirstLastPara="1" rIns="18450" wrap="square" tIns="18450">
              <a:noAutofit/>
            </a:bodyPr>
            <a:lstStyle/>
            <a:p>
              <a:pPr indent="0" lvl="0" marL="0" rtl="0" algn="ctr">
                <a:spcBef>
                  <a:spcPts val="0"/>
                </a:spcBef>
                <a:spcAft>
                  <a:spcPts val="0"/>
                </a:spcAft>
                <a:buNone/>
              </a:pPr>
              <a:r>
                <a:t/>
              </a:r>
              <a:endParaRPr sz="282"/>
            </a:p>
          </p:txBody>
        </p:sp>
        <p:sp>
          <p:nvSpPr>
            <p:cNvPr id="1988" name="Google Shape;1988;p36"/>
            <p:cNvSpPr/>
            <p:nvPr/>
          </p:nvSpPr>
          <p:spPr>
            <a:xfrm>
              <a:off x="1209150" y="2318025"/>
              <a:ext cx="1258500" cy="826800"/>
            </a:xfrm>
            <a:prstGeom prst="roundRect">
              <a:avLst>
                <a:gd fmla="val 5261" name="adj"/>
              </a:avLst>
            </a:prstGeom>
            <a:solidFill>
              <a:schemeClr val="accent5"/>
            </a:solidFill>
            <a:ln>
              <a:noFill/>
            </a:ln>
          </p:spPr>
          <p:txBody>
            <a:bodyPr anchorCtr="0" anchor="ctr" bIns="18450" lIns="18450" spcFirstLastPara="1" rIns="18450" wrap="square" tIns="18450">
              <a:noAutofit/>
            </a:bodyPr>
            <a:lstStyle/>
            <a:p>
              <a:pPr indent="0" lvl="0" marL="0" rtl="0" algn="ctr">
                <a:spcBef>
                  <a:spcPts val="0"/>
                </a:spcBef>
                <a:spcAft>
                  <a:spcPts val="0"/>
                </a:spcAft>
                <a:buNone/>
              </a:pPr>
              <a:r>
                <a:t/>
              </a:r>
              <a:endParaRPr sz="282"/>
            </a:p>
          </p:txBody>
        </p:sp>
        <p:cxnSp>
          <p:nvCxnSpPr>
            <p:cNvPr id="1989" name="Google Shape;1989;p36"/>
            <p:cNvCxnSpPr/>
            <p:nvPr/>
          </p:nvCxnSpPr>
          <p:spPr>
            <a:xfrm>
              <a:off x="1209990" y="3091250"/>
              <a:ext cx="1256700" cy="0"/>
            </a:xfrm>
            <a:prstGeom prst="straightConnector1">
              <a:avLst/>
            </a:prstGeom>
            <a:noFill/>
            <a:ln cap="flat" cmpd="sng" w="9525">
              <a:solidFill>
                <a:schemeClr val="accent5"/>
              </a:solidFill>
              <a:prstDash val="solid"/>
              <a:round/>
              <a:headEnd len="med" w="med" type="none"/>
              <a:tailEnd len="med" w="med" type="none"/>
            </a:ln>
            <a:effectLst>
              <a:outerShdw blurRad="11536" rotWithShape="0" algn="bl" dir="5400000" dist="3845">
                <a:srgbClr val="000000">
                  <a:alpha val="30000"/>
                </a:srgbClr>
              </a:outerShdw>
            </a:effectLst>
          </p:spPr>
        </p:cxnSp>
      </p:grpSp>
      <p:sp>
        <p:nvSpPr>
          <p:cNvPr id="1990" name="Google Shape;1990;p36"/>
          <p:cNvSpPr/>
          <p:nvPr/>
        </p:nvSpPr>
        <p:spPr>
          <a:xfrm>
            <a:off x="427000" y="1681350"/>
            <a:ext cx="3397800" cy="12000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The menu that let the player </a:t>
            </a:r>
            <a:r>
              <a:rPr lang="en"/>
              <a:t>customize</a:t>
            </a:r>
            <a:r>
              <a:rPr lang="en"/>
              <a:t> their own snake’s color to make the player feels </a:t>
            </a:r>
            <a:r>
              <a:rPr lang="en"/>
              <a:t>interactive</a:t>
            </a:r>
            <a:r>
              <a:rPr lang="en"/>
              <a:t> to the game</a:t>
            </a:r>
            <a:endParaRPr/>
          </a:p>
        </p:txBody>
      </p:sp>
      <p:grpSp>
        <p:nvGrpSpPr>
          <p:cNvPr id="1991" name="Google Shape;1991;p36"/>
          <p:cNvGrpSpPr/>
          <p:nvPr/>
        </p:nvGrpSpPr>
        <p:grpSpPr>
          <a:xfrm>
            <a:off x="548900" y="1761457"/>
            <a:ext cx="277873" cy="68400"/>
            <a:chOff x="5202525" y="2420932"/>
            <a:chExt cx="277873" cy="68400"/>
          </a:xfrm>
        </p:grpSpPr>
        <p:sp>
          <p:nvSpPr>
            <p:cNvPr id="1992" name="Google Shape;1992;p36"/>
            <p:cNvSpPr/>
            <p:nvPr/>
          </p:nvSpPr>
          <p:spPr>
            <a:xfrm>
              <a:off x="5202525"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3" name="Google Shape;1993;p36"/>
            <p:cNvSpPr/>
            <p:nvPr/>
          </p:nvSpPr>
          <p:spPr>
            <a:xfrm>
              <a:off x="5307261"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4" name="Google Shape;1994;p36"/>
            <p:cNvSpPr/>
            <p:nvPr/>
          </p:nvSpPr>
          <p:spPr>
            <a:xfrm>
              <a:off x="5411998"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95" name="Google Shape;1995;p36"/>
          <p:cNvSpPr/>
          <p:nvPr/>
        </p:nvSpPr>
        <p:spPr>
          <a:xfrm>
            <a:off x="1138750" y="1076975"/>
            <a:ext cx="1974300" cy="493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Lexend"/>
                <a:ea typeface="Lexend"/>
                <a:cs typeface="Lexend"/>
                <a:sym typeface="Lexend"/>
              </a:rPr>
              <a:t>Choose color</a:t>
            </a:r>
            <a:r>
              <a:rPr lang="en" sz="1000">
                <a:solidFill>
                  <a:schemeClr val="dk1"/>
                </a:solidFill>
                <a:latin typeface="Lexend"/>
                <a:ea typeface="Lexend"/>
                <a:cs typeface="Lexend"/>
                <a:sym typeface="Lexend"/>
              </a:rPr>
              <a:t> </a:t>
            </a:r>
            <a:endParaRPr sz="1000">
              <a:solidFill>
                <a:schemeClr val="dk1"/>
              </a:solidFill>
              <a:latin typeface="Lexend"/>
              <a:ea typeface="Lexend"/>
              <a:cs typeface="Lexend"/>
              <a:sym typeface="Lexend"/>
            </a:endParaRPr>
          </a:p>
        </p:txBody>
      </p:sp>
      <p:sp>
        <p:nvSpPr>
          <p:cNvPr id="1996" name="Google Shape;1996;p36"/>
          <p:cNvSpPr/>
          <p:nvPr/>
        </p:nvSpPr>
        <p:spPr>
          <a:xfrm>
            <a:off x="5140550" y="2365825"/>
            <a:ext cx="3397800" cy="12000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97" name="Google Shape;1997;p36"/>
          <p:cNvGrpSpPr/>
          <p:nvPr/>
        </p:nvGrpSpPr>
        <p:grpSpPr>
          <a:xfrm>
            <a:off x="5262450" y="2445932"/>
            <a:ext cx="277873" cy="68400"/>
            <a:chOff x="5202525" y="2420932"/>
            <a:chExt cx="277873" cy="68400"/>
          </a:xfrm>
        </p:grpSpPr>
        <p:sp>
          <p:nvSpPr>
            <p:cNvPr id="1998" name="Google Shape;1998;p36"/>
            <p:cNvSpPr/>
            <p:nvPr/>
          </p:nvSpPr>
          <p:spPr>
            <a:xfrm>
              <a:off x="5202525"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9" name="Google Shape;1999;p36"/>
            <p:cNvSpPr/>
            <p:nvPr/>
          </p:nvSpPr>
          <p:spPr>
            <a:xfrm>
              <a:off x="5307261"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0" name="Google Shape;2000;p36"/>
            <p:cNvSpPr/>
            <p:nvPr/>
          </p:nvSpPr>
          <p:spPr>
            <a:xfrm>
              <a:off x="5411998"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01" name="Google Shape;2001;p36"/>
          <p:cNvSpPr/>
          <p:nvPr/>
        </p:nvSpPr>
        <p:spPr>
          <a:xfrm>
            <a:off x="6300200" y="1767900"/>
            <a:ext cx="1078500" cy="493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Lexend"/>
                <a:ea typeface="Lexend"/>
                <a:cs typeface="Lexend"/>
                <a:sym typeface="Lexend"/>
              </a:rPr>
              <a:t>Bomb</a:t>
            </a:r>
            <a:endParaRPr sz="1000">
              <a:solidFill>
                <a:schemeClr val="dk1"/>
              </a:solidFill>
              <a:latin typeface="Lexend"/>
              <a:ea typeface="Lexend"/>
              <a:cs typeface="Lexend"/>
              <a:sym typeface="Lexend"/>
            </a:endParaRPr>
          </a:p>
        </p:txBody>
      </p:sp>
      <p:sp>
        <p:nvSpPr>
          <p:cNvPr id="2002" name="Google Shape;2002;p36"/>
          <p:cNvSpPr txBox="1"/>
          <p:nvPr>
            <p:ph idx="4" type="subTitle"/>
          </p:nvPr>
        </p:nvSpPr>
        <p:spPr>
          <a:xfrm>
            <a:off x="5262450" y="2571750"/>
            <a:ext cx="32250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One of the </a:t>
            </a:r>
            <a:r>
              <a:rPr lang="en"/>
              <a:t>obstacles in the game that randomly spawn on the 2D grid between 10 - 29 seconds</a:t>
            </a:r>
            <a:endParaRPr/>
          </a:p>
        </p:txBody>
      </p:sp>
      <p:sp>
        <p:nvSpPr>
          <p:cNvPr id="2003" name="Google Shape;2003;p36"/>
          <p:cNvSpPr/>
          <p:nvPr/>
        </p:nvSpPr>
        <p:spPr>
          <a:xfrm>
            <a:off x="1258375" y="3695175"/>
            <a:ext cx="3397800" cy="9612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004" name="Google Shape;2004;p36"/>
          <p:cNvGrpSpPr/>
          <p:nvPr/>
        </p:nvGrpSpPr>
        <p:grpSpPr>
          <a:xfrm>
            <a:off x="1380275" y="3775282"/>
            <a:ext cx="277873" cy="68400"/>
            <a:chOff x="5202525" y="2420932"/>
            <a:chExt cx="277873" cy="68400"/>
          </a:xfrm>
        </p:grpSpPr>
        <p:sp>
          <p:nvSpPr>
            <p:cNvPr id="2005" name="Google Shape;2005;p36"/>
            <p:cNvSpPr/>
            <p:nvPr/>
          </p:nvSpPr>
          <p:spPr>
            <a:xfrm>
              <a:off x="5202525"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6" name="Google Shape;2006;p36"/>
            <p:cNvSpPr/>
            <p:nvPr/>
          </p:nvSpPr>
          <p:spPr>
            <a:xfrm>
              <a:off x="5307261"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7" name="Google Shape;2007;p36"/>
            <p:cNvSpPr/>
            <p:nvPr/>
          </p:nvSpPr>
          <p:spPr>
            <a:xfrm>
              <a:off x="5411998"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08" name="Google Shape;2008;p36"/>
          <p:cNvSpPr/>
          <p:nvPr/>
        </p:nvSpPr>
        <p:spPr>
          <a:xfrm>
            <a:off x="1970125" y="3090800"/>
            <a:ext cx="1974300" cy="493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Lexend"/>
                <a:ea typeface="Lexend"/>
                <a:cs typeface="Lexend"/>
                <a:sym typeface="Lexend"/>
              </a:rPr>
              <a:t>Special food</a:t>
            </a:r>
            <a:r>
              <a:rPr lang="en" sz="1000">
                <a:solidFill>
                  <a:schemeClr val="dk1"/>
                </a:solidFill>
                <a:latin typeface="Lexend"/>
                <a:ea typeface="Lexend"/>
                <a:cs typeface="Lexend"/>
                <a:sym typeface="Lexend"/>
              </a:rPr>
              <a:t> </a:t>
            </a:r>
            <a:endParaRPr sz="1000">
              <a:solidFill>
                <a:schemeClr val="dk1"/>
              </a:solidFill>
              <a:latin typeface="Lexend"/>
              <a:ea typeface="Lexend"/>
              <a:cs typeface="Lexend"/>
              <a:sym typeface="Lexend"/>
            </a:endParaRPr>
          </a:p>
        </p:txBody>
      </p:sp>
      <p:sp>
        <p:nvSpPr>
          <p:cNvPr id="2009" name="Google Shape;2009;p36"/>
          <p:cNvSpPr txBox="1"/>
          <p:nvPr>
            <p:ph idx="4" type="subTitle"/>
          </p:nvPr>
        </p:nvSpPr>
        <p:spPr>
          <a:xfrm>
            <a:off x="1380275" y="3919825"/>
            <a:ext cx="32250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Can be an obstacle or a help to your game based on your skill and </a:t>
            </a:r>
            <a:r>
              <a:rPr lang="en"/>
              <a:t>usage </a:t>
            </a:r>
            <a:endParaRPr/>
          </a:p>
        </p:txBody>
      </p:sp>
      <p:pic>
        <p:nvPicPr>
          <p:cNvPr id="2010" name="Google Shape;2010;p36" title="bomb.png"/>
          <p:cNvPicPr preferRelativeResize="0"/>
          <p:nvPr/>
        </p:nvPicPr>
        <p:blipFill>
          <a:blip r:embed="rId3">
            <a:alphaModFix/>
          </a:blip>
          <a:stretch>
            <a:fillRect/>
          </a:stretch>
        </p:blipFill>
        <p:spPr>
          <a:xfrm>
            <a:off x="7509120" y="414750"/>
            <a:ext cx="1200000" cy="1200000"/>
          </a:xfrm>
          <a:prstGeom prst="rect">
            <a:avLst/>
          </a:prstGeom>
          <a:noFill/>
          <a:ln>
            <a:noFill/>
          </a:ln>
        </p:spPr>
      </p:pic>
      <p:sp>
        <p:nvSpPr>
          <p:cNvPr id="2011" name="Google Shape;2011;p36"/>
          <p:cNvSpPr/>
          <p:nvPr/>
        </p:nvSpPr>
        <p:spPr>
          <a:xfrm rot="-359483">
            <a:off x="5298747" y="3928209"/>
            <a:ext cx="698417" cy="732564"/>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012" name="Google Shape;2012;p36"/>
          <p:cNvSpPr txBox="1"/>
          <p:nvPr/>
        </p:nvSpPr>
        <p:spPr>
          <a:xfrm>
            <a:off x="6639725" y="4402575"/>
            <a:ext cx="11844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highlight>
                  <a:srgbClr val="FFFF00"/>
                </a:highlight>
                <a:latin typeface="Lexend Light"/>
                <a:ea typeface="Lexend Light"/>
                <a:cs typeface="Lexend Light"/>
                <a:sym typeface="Lexend Light"/>
              </a:rPr>
              <a:t>Game demo</a:t>
            </a:r>
            <a:endParaRPr sz="800">
              <a:solidFill>
                <a:schemeClr val="dk1"/>
              </a:solidFill>
              <a:highlight>
                <a:srgbClr val="FFFF00"/>
              </a:highlight>
              <a:latin typeface="Lexend Light"/>
              <a:ea typeface="Lexend Light"/>
              <a:cs typeface="Lexend Light"/>
              <a:sym typeface="Lexen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16" name="Shape 2016"/>
        <p:cNvGrpSpPr/>
        <p:nvPr/>
      </p:nvGrpSpPr>
      <p:grpSpPr>
        <a:xfrm>
          <a:off x="0" y="0"/>
          <a:ext cx="0" cy="0"/>
          <a:chOff x="0" y="0"/>
          <a:chExt cx="0" cy="0"/>
        </a:xfrm>
      </p:grpSpPr>
      <p:sp>
        <p:nvSpPr>
          <p:cNvPr id="2017" name="Google Shape;2017;p37"/>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DATE</a:t>
            </a:r>
            <a:endParaRPr/>
          </a:p>
        </p:txBody>
      </p:sp>
      <p:sp>
        <p:nvSpPr>
          <p:cNvPr id="2018" name="Google Shape;2018;p37"/>
          <p:cNvSpPr txBox="1"/>
          <p:nvPr>
            <p:ph idx="3" type="body"/>
          </p:nvPr>
        </p:nvSpPr>
        <p:spPr>
          <a:xfrm>
            <a:off x="151975" y="-54300"/>
            <a:ext cx="11697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Snake Nokia </a:t>
            </a:r>
            <a:endParaRPr/>
          </a:p>
        </p:txBody>
      </p:sp>
      <p:sp>
        <p:nvSpPr>
          <p:cNvPr id="2019" name="Google Shape;2019;p37"/>
          <p:cNvSpPr/>
          <p:nvPr/>
        </p:nvSpPr>
        <p:spPr>
          <a:xfrm>
            <a:off x="1044475" y="460200"/>
            <a:ext cx="3090900" cy="3153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020" name="Google Shape;2020;p37"/>
          <p:cNvGrpSpPr/>
          <p:nvPr/>
        </p:nvGrpSpPr>
        <p:grpSpPr>
          <a:xfrm>
            <a:off x="3709296" y="478348"/>
            <a:ext cx="277855" cy="279013"/>
            <a:chOff x="6684050" y="721788"/>
            <a:chExt cx="429650" cy="431375"/>
          </a:xfrm>
        </p:grpSpPr>
        <p:sp>
          <p:nvSpPr>
            <p:cNvPr id="2021" name="Google Shape;2021;p37"/>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2022" name="Google Shape;2022;p37"/>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sp>
        <p:nvSpPr>
          <p:cNvPr id="2023" name="Google Shape;2023;p37"/>
          <p:cNvSpPr txBox="1"/>
          <p:nvPr>
            <p:ph idx="4294967295" type="title"/>
          </p:nvPr>
        </p:nvSpPr>
        <p:spPr>
          <a:xfrm>
            <a:off x="1140400" y="433200"/>
            <a:ext cx="2568900" cy="369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200">
                <a:latin typeface="Lexend Light"/>
                <a:ea typeface="Lexend Light"/>
                <a:cs typeface="Lexend Light"/>
                <a:sym typeface="Lexend Light"/>
              </a:rPr>
              <a:t>Technical Demo &gt; Data structure</a:t>
            </a:r>
            <a:endParaRPr sz="1400">
              <a:latin typeface="Lexend Light"/>
              <a:ea typeface="Lexend Light"/>
              <a:cs typeface="Lexend Light"/>
              <a:sym typeface="Lexend Light"/>
            </a:endParaRPr>
          </a:p>
        </p:txBody>
      </p:sp>
      <p:sp>
        <p:nvSpPr>
          <p:cNvPr id="2024" name="Google Shape;2024;p37"/>
          <p:cNvSpPr txBox="1"/>
          <p:nvPr/>
        </p:nvSpPr>
        <p:spPr>
          <a:xfrm>
            <a:off x="816125" y="1711400"/>
            <a:ext cx="54363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dk1"/>
                </a:solidFill>
                <a:latin typeface="Lexend Light"/>
                <a:ea typeface="Lexend Light"/>
                <a:cs typeface="Lexend Light"/>
                <a:sym typeface="Lexend Light"/>
              </a:rPr>
              <a:t>Let’s move to Vscode</a:t>
            </a:r>
            <a:endParaRPr sz="6000">
              <a:solidFill>
                <a:schemeClr val="dk1"/>
              </a:solidFill>
              <a:latin typeface="Lexend Light"/>
              <a:ea typeface="Lexend Light"/>
              <a:cs typeface="Lexend Light"/>
              <a:sym typeface="Lexend Light"/>
            </a:endParaRPr>
          </a:p>
        </p:txBody>
      </p:sp>
      <p:pic>
        <p:nvPicPr>
          <p:cNvPr id="2025" name="Google Shape;2025;p37" title="pngegg (3).png"/>
          <p:cNvPicPr preferRelativeResize="0"/>
          <p:nvPr/>
        </p:nvPicPr>
        <p:blipFill>
          <a:blip r:embed="rId3">
            <a:alphaModFix/>
          </a:blip>
          <a:stretch>
            <a:fillRect/>
          </a:stretch>
        </p:blipFill>
        <p:spPr>
          <a:xfrm>
            <a:off x="6167250" y="2118050"/>
            <a:ext cx="1547824" cy="1547824"/>
          </a:xfrm>
          <a:prstGeom prst="rect">
            <a:avLst/>
          </a:prstGeom>
          <a:noFill/>
          <a:ln>
            <a:noFill/>
          </a:ln>
        </p:spPr>
      </p:pic>
      <p:sp>
        <p:nvSpPr>
          <p:cNvPr id="2026" name="Google Shape;2026;p37"/>
          <p:cNvSpPr txBox="1"/>
          <p:nvPr/>
        </p:nvSpPr>
        <p:spPr>
          <a:xfrm>
            <a:off x="7715075" y="4461725"/>
            <a:ext cx="11697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FF0000"/>
                </a:solidFill>
                <a:latin typeface="Lexend Light"/>
                <a:ea typeface="Lexend Light"/>
                <a:cs typeface="Lexend Light"/>
                <a:sym typeface="Lexend Light"/>
                <a:hlinkClick r:id="rId4">
                  <a:extLst>
                    <a:ext uri="{A12FA001-AC4F-418D-AE19-62706E023703}">
                      <ahyp:hlinkClr val="tx"/>
                    </a:ext>
                  </a:extLst>
                </a:hlinkClick>
              </a:rPr>
              <a:t>flow chart</a:t>
            </a:r>
            <a:endParaRPr sz="1600">
              <a:solidFill>
                <a:srgbClr val="FF0000"/>
              </a:solidFill>
              <a:latin typeface="Lexend Light"/>
              <a:ea typeface="Lexend Light"/>
              <a:cs typeface="Lexend Light"/>
              <a:sym typeface="Lexend Light"/>
            </a:endParaRPr>
          </a:p>
        </p:txBody>
      </p:sp>
      <p:sp>
        <p:nvSpPr>
          <p:cNvPr id="2027" name="Google Shape;2027;p37"/>
          <p:cNvSpPr txBox="1"/>
          <p:nvPr/>
        </p:nvSpPr>
        <p:spPr>
          <a:xfrm>
            <a:off x="3355075" y="972800"/>
            <a:ext cx="10305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grpSp>
        <p:nvGrpSpPr>
          <p:cNvPr id="2028" name="Google Shape;2028;p37"/>
          <p:cNvGrpSpPr/>
          <p:nvPr/>
        </p:nvGrpSpPr>
        <p:grpSpPr>
          <a:xfrm>
            <a:off x="311698" y="380620"/>
            <a:ext cx="661719" cy="474456"/>
            <a:chOff x="2998000" y="2242475"/>
            <a:chExt cx="1258500" cy="902350"/>
          </a:xfrm>
        </p:grpSpPr>
        <p:sp>
          <p:nvSpPr>
            <p:cNvPr id="2029" name="Google Shape;2029;p37"/>
            <p:cNvSpPr/>
            <p:nvPr/>
          </p:nvSpPr>
          <p:spPr>
            <a:xfrm>
              <a:off x="3019050" y="2242475"/>
              <a:ext cx="411300" cy="81600"/>
            </a:xfrm>
            <a:prstGeom prst="round2SameRect">
              <a:avLst>
                <a:gd fmla="val 50000" name="adj1"/>
                <a:gd fmla="val 0" name="adj2"/>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sp>
          <p:nvSpPr>
            <p:cNvPr id="2030" name="Google Shape;2030;p37"/>
            <p:cNvSpPr/>
            <p:nvPr/>
          </p:nvSpPr>
          <p:spPr>
            <a:xfrm>
              <a:off x="2998000" y="2318025"/>
              <a:ext cx="1258500" cy="826800"/>
            </a:xfrm>
            <a:prstGeom prst="roundRect">
              <a:avLst>
                <a:gd fmla="val 5261" name="adj"/>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cxnSp>
          <p:nvCxnSpPr>
            <p:cNvPr id="2031" name="Google Shape;2031;p37"/>
            <p:cNvCxnSpPr/>
            <p:nvPr/>
          </p:nvCxnSpPr>
          <p:spPr>
            <a:xfrm>
              <a:off x="2998840" y="3091250"/>
              <a:ext cx="1256700" cy="0"/>
            </a:xfrm>
            <a:prstGeom prst="straightConnector1">
              <a:avLst/>
            </a:prstGeom>
            <a:noFill/>
            <a:ln cap="flat" cmpd="sng" w="9525">
              <a:solidFill>
                <a:schemeClr val="accent2"/>
              </a:solidFill>
              <a:prstDash val="solid"/>
              <a:round/>
              <a:headEnd len="med" w="med" type="none"/>
              <a:tailEnd len="med" w="med" type="none"/>
            </a:ln>
            <a:effectLst>
              <a:outerShdw blurRad="30049" rotWithShape="0" algn="bl" dir="5400000" dist="10016">
                <a:srgbClr val="000000">
                  <a:alpha val="30000"/>
                </a:srgbClr>
              </a:outerShdw>
            </a:effectLst>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35" name="Shape 2035"/>
        <p:cNvGrpSpPr/>
        <p:nvPr/>
      </p:nvGrpSpPr>
      <p:grpSpPr>
        <a:xfrm>
          <a:off x="0" y="0"/>
          <a:ext cx="0" cy="0"/>
          <a:chOff x="0" y="0"/>
          <a:chExt cx="0" cy="0"/>
        </a:xfrm>
      </p:grpSpPr>
      <p:sp>
        <p:nvSpPr>
          <p:cNvPr id="2036" name="Google Shape;2036;p38"/>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DATE</a:t>
            </a:r>
            <a:endParaRPr/>
          </a:p>
        </p:txBody>
      </p:sp>
      <p:sp>
        <p:nvSpPr>
          <p:cNvPr id="2037" name="Google Shape;2037;p38"/>
          <p:cNvSpPr txBox="1"/>
          <p:nvPr>
            <p:ph idx="3" type="body"/>
          </p:nvPr>
        </p:nvSpPr>
        <p:spPr>
          <a:xfrm>
            <a:off x="151975" y="-54300"/>
            <a:ext cx="11697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Snake Nokia</a:t>
            </a:r>
            <a:r>
              <a:rPr b="1" lang="en"/>
              <a:t> </a:t>
            </a:r>
            <a:endParaRPr/>
          </a:p>
        </p:txBody>
      </p:sp>
      <p:sp>
        <p:nvSpPr>
          <p:cNvPr id="2038" name="Google Shape;2038;p38"/>
          <p:cNvSpPr/>
          <p:nvPr/>
        </p:nvSpPr>
        <p:spPr>
          <a:xfrm>
            <a:off x="1140400" y="1075650"/>
            <a:ext cx="1924200" cy="65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Lexend"/>
                <a:ea typeface="Lexend"/>
                <a:cs typeface="Lexend"/>
                <a:sym typeface="Lexend"/>
              </a:rPr>
              <a:t>Snake Algorithm</a:t>
            </a:r>
            <a:endParaRPr sz="2000">
              <a:solidFill>
                <a:schemeClr val="dk1"/>
              </a:solidFill>
              <a:latin typeface="Lexend"/>
              <a:ea typeface="Lexend"/>
              <a:cs typeface="Lexend"/>
              <a:sym typeface="Lexend"/>
            </a:endParaRPr>
          </a:p>
        </p:txBody>
      </p:sp>
      <p:grpSp>
        <p:nvGrpSpPr>
          <p:cNvPr id="2039" name="Google Shape;2039;p38"/>
          <p:cNvGrpSpPr/>
          <p:nvPr/>
        </p:nvGrpSpPr>
        <p:grpSpPr>
          <a:xfrm>
            <a:off x="4600592" y="884683"/>
            <a:ext cx="1565210" cy="1597789"/>
            <a:chOff x="373316" y="340487"/>
            <a:chExt cx="1276160" cy="1302829"/>
          </a:xfrm>
        </p:grpSpPr>
        <p:sp>
          <p:nvSpPr>
            <p:cNvPr id="2040" name="Google Shape;2040;p38"/>
            <p:cNvSpPr/>
            <p:nvPr/>
          </p:nvSpPr>
          <p:spPr>
            <a:xfrm>
              <a:off x="373316"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1" name="Google Shape;2041;p38"/>
            <p:cNvSpPr/>
            <p:nvPr/>
          </p:nvSpPr>
          <p:spPr>
            <a:xfrm>
              <a:off x="164312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2" name="Google Shape;2042;p38"/>
            <p:cNvSpPr/>
            <p:nvPr/>
          </p:nvSpPr>
          <p:spPr>
            <a:xfrm>
              <a:off x="55791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3" name="Google Shape;2043;p38"/>
            <p:cNvSpPr/>
            <p:nvPr/>
          </p:nvSpPr>
          <p:spPr>
            <a:xfrm>
              <a:off x="74250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4" name="Google Shape;2044;p38"/>
            <p:cNvSpPr/>
            <p:nvPr/>
          </p:nvSpPr>
          <p:spPr>
            <a:xfrm>
              <a:off x="92710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5" name="Google Shape;2045;p38"/>
            <p:cNvSpPr/>
            <p:nvPr/>
          </p:nvSpPr>
          <p:spPr>
            <a:xfrm>
              <a:off x="111163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6" name="Google Shape;2046;p38"/>
            <p:cNvSpPr/>
            <p:nvPr/>
          </p:nvSpPr>
          <p:spPr>
            <a:xfrm>
              <a:off x="129622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7" name="Google Shape;2047;p38"/>
            <p:cNvSpPr/>
            <p:nvPr/>
          </p:nvSpPr>
          <p:spPr>
            <a:xfrm>
              <a:off x="148082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8" name="Google Shape;2048;p38"/>
            <p:cNvSpPr/>
            <p:nvPr/>
          </p:nvSpPr>
          <p:spPr>
            <a:xfrm>
              <a:off x="373316"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9" name="Google Shape;2049;p38"/>
            <p:cNvSpPr/>
            <p:nvPr/>
          </p:nvSpPr>
          <p:spPr>
            <a:xfrm>
              <a:off x="373316"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0" name="Google Shape;2050;p38"/>
            <p:cNvSpPr/>
            <p:nvPr/>
          </p:nvSpPr>
          <p:spPr>
            <a:xfrm>
              <a:off x="373316"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1" name="Google Shape;2051;p38"/>
            <p:cNvSpPr/>
            <p:nvPr/>
          </p:nvSpPr>
          <p:spPr>
            <a:xfrm>
              <a:off x="373316"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2" name="Google Shape;2052;p38"/>
            <p:cNvSpPr/>
            <p:nvPr/>
          </p:nvSpPr>
          <p:spPr>
            <a:xfrm>
              <a:off x="373316"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3" name="Google Shape;2053;p38"/>
            <p:cNvSpPr/>
            <p:nvPr/>
          </p:nvSpPr>
          <p:spPr>
            <a:xfrm>
              <a:off x="373316"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4" name="Google Shape;2054;p38"/>
            <p:cNvSpPr/>
            <p:nvPr/>
          </p:nvSpPr>
          <p:spPr>
            <a:xfrm>
              <a:off x="373316"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5" name="Google Shape;2055;p38"/>
            <p:cNvSpPr/>
            <p:nvPr/>
          </p:nvSpPr>
          <p:spPr>
            <a:xfrm>
              <a:off x="373316"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056" name="Google Shape;2056;p38"/>
          <p:cNvSpPr/>
          <p:nvPr/>
        </p:nvSpPr>
        <p:spPr>
          <a:xfrm>
            <a:off x="5284950" y="1571062"/>
            <a:ext cx="223805" cy="225028"/>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7" name="Google Shape;2057;p38"/>
          <p:cNvSpPr/>
          <p:nvPr/>
        </p:nvSpPr>
        <p:spPr>
          <a:xfrm>
            <a:off x="5508750" y="1571062"/>
            <a:ext cx="223805" cy="225028"/>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8" name="Google Shape;2058;p38"/>
          <p:cNvSpPr/>
          <p:nvPr/>
        </p:nvSpPr>
        <p:spPr>
          <a:xfrm>
            <a:off x="5060325" y="1571050"/>
            <a:ext cx="223805" cy="225028"/>
          </a:xfrm>
          <a:custGeom>
            <a:rect b="b" l="l" r="r" t="t"/>
            <a:pathLst>
              <a:path extrusionOk="0" h="555625" w="922909">
                <a:moveTo>
                  <a:pt x="0" y="0"/>
                </a:moveTo>
                <a:lnTo>
                  <a:pt x="922909" y="0"/>
                </a:lnTo>
                <a:lnTo>
                  <a:pt x="922909" y="555625"/>
                </a:lnTo>
                <a:lnTo>
                  <a:pt x="0" y="555625"/>
                </a:lnTo>
                <a:close/>
              </a:path>
            </a:pathLst>
          </a:custGeom>
          <a:solidFill>
            <a:srgbClr val="4F4F4F">
              <a:alpha val="63180"/>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9" name="Google Shape;2059;p38"/>
          <p:cNvSpPr txBox="1"/>
          <p:nvPr/>
        </p:nvSpPr>
        <p:spPr>
          <a:xfrm>
            <a:off x="5024425" y="1287675"/>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1</a:t>
            </a:r>
            <a:endParaRPr sz="1200">
              <a:solidFill>
                <a:schemeClr val="dk1"/>
              </a:solidFill>
              <a:latin typeface="Lexend Light"/>
              <a:ea typeface="Lexend Light"/>
              <a:cs typeface="Lexend Light"/>
              <a:sym typeface="Lexend Light"/>
            </a:endParaRPr>
          </a:p>
        </p:txBody>
      </p:sp>
      <p:sp>
        <p:nvSpPr>
          <p:cNvPr id="2060" name="Google Shape;2060;p38"/>
          <p:cNvSpPr txBox="1"/>
          <p:nvPr/>
        </p:nvSpPr>
        <p:spPr>
          <a:xfrm>
            <a:off x="5478300" y="1287675"/>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3</a:t>
            </a:r>
            <a:endParaRPr sz="1200">
              <a:solidFill>
                <a:schemeClr val="dk1"/>
              </a:solidFill>
              <a:latin typeface="Lexend Light"/>
              <a:ea typeface="Lexend Light"/>
              <a:cs typeface="Lexend Light"/>
              <a:sym typeface="Lexend Light"/>
            </a:endParaRPr>
          </a:p>
        </p:txBody>
      </p:sp>
      <p:sp>
        <p:nvSpPr>
          <p:cNvPr id="2061" name="Google Shape;2061;p38"/>
          <p:cNvSpPr txBox="1"/>
          <p:nvPr/>
        </p:nvSpPr>
        <p:spPr>
          <a:xfrm>
            <a:off x="5241325" y="1727325"/>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2</a:t>
            </a:r>
            <a:endParaRPr sz="1200">
              <a:solidFill>
                <a:schemeClr val="dk1"/>
              </a:solidFill>
              <a:latin typeface="Lexend Light"/>
              <a:ea typeface="Lexend Light"/>
              <a:cs typeface="Lexend Light"/>
              <a:sym typeface="Lexend Light"/>
            </a:endParaRPr>
          </a:p>
        </p:txBody>
      </p:sp>
      <p:grpSp>
        <p:nvGrpSpPr>
          <p:cNvPr id="2062" name="Google Shape;2062;p38"/>
          <p:cNvGrpSpPr/>
          <p:nvPr/>
        </p:nvGrpSpPr>
        <p:grpSpPr>
          <a:xfrm>
            <a:off x="6856017" y="884683"/>
            <a:ext cx="1565210" cy="1597789"/>
            <a:chOff x="373316" y="340487"/>
            <a:chExt cx="1276160" cy="1302829"/>
          </a:xfrm>
        </p:grpSpPr>
        <p:sp>
          <p:nvSpPr>
            <p:cNvPr id="2063" name="Google Shape;2063;p38"/>
            <p:cNvSpPr/>
            <p:nvPr/>
          </p:nvSpPr>
          <p:spPr>
            <a:xfrm>
              <a:off x="373316"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4" name="Google Shape;2064;p38"/>
            <p:cNvSpPr/>
            <p:nvPr/>
          </p:nvSpPr>
          <p:spPr>
            <a:xfrm>
              <a:off x="164312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5" name="Google Shape;2065;p38"/>
            <p:cNvSpPr/>
            <p:nvPr/>
          </p:nvSpPr>
          <p:spPr>
            <a:xfrm>
              <a:off x="55791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6" name="Google Shape;2066;p38"/>
            <p:cNvSpPr/>
            <p:nvPr/>
          </p:nvSpPr>
          <p:spPr>
            <a:xfrm>
              <a:off x="74250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7" name="Google Shape;2067;p38"/>
            <p:cNvSpPr/>
            <p:nvPr/>
          </p:nvSpPr>
          <p:spPr>
            <a:xfrm>
              <a:off x="92710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8" name="Google Shape;2068;p38"/>
            <p:cNvSpPr/>
            <p:nvPr/>
          </p:nvSpPr>
          <p:spPr>
            <a:xfrm>
              <a:off x="111163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9" name="Google Shape;2069;p38"/>
            <p:cNvSpPr/>
            <p:nvPr/>
          </p:nvSpPr>
          <p:spPr>
            <a:xfrm>
              <a:off x="129622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0" name="Google Shape;2070;p38"/>
            <p:cNvSpPr/>
            <p:nvPr/>
          </p:nvSpPr>
          <p:spPr>
            <a:xfrm>
              <a:off x="148082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1" name="Google Shape;2071;p38"/>
            <p:cNvSpPr/>
            <p:nvPr/>
          </p:nvSpPr>
          <p:spPr>
            <a:xfrm>
              <a:off x="373316"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2" name="Google Shape;2072;p38"/>
            <p:cNvSpPr/>
            <p:nvPr/>
          </p:nvSpPr>
          <p:spPr>
            <a:xfrm>
              <a:off x="373316"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3" name="Google Shape;2073;p38"/>
            <p:cNvSpPr/>
            <p:nvPr/>
          </p:nvSpPr>
          <p:spPr>
            <a:xfrm>
              <a:off x="373316"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4" name="Google Shape;2074;p38"/>
            <p:cNvSpPr/>
            <p:nvPr/>
          </p:nvSpPr>
          <p:spPr>
            <a:xfrm>
              <a:off x="373316"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5" name="Google Shape;2075;p38"/>
            <p:cNvSpPr/>
            <p:nvPr/>
          </p:nvSpPr>
          <p:spPr>
            <a:xfrm>
              <a:off x="373316"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6" name="Google Shape;2076;p38"/>
            <p:cNvSpPr/>
            <p:nvPr/>
          </p:nvSpPr>
          <p:spPr>
            <a:xfrm>
              <a:off x="373316"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7" name="Google Shape;2077;p38"/>
            <p:cNvSpPr/>
            <p:nvPr/>
          </p:nvSpPr>
          <p:spPr>
            <a:xfrm>
              <a:off x="373316"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8" name="Google Shape;2078;p38"/>
            <p:cNvSpPr/>
            <p:nvPr/>
          </p:nvSpPr>
          <p:spPr>
            <a:xfrm>
              <a:off x="373316"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079" name="Google Shape;2079;p38"/>
          <p:cNvSpPr/>
          <p:nvPr/>
        </p:nvSpPr>
        <p:spPr>
          <a:xfrm>
            <a:off x="7540375" y="1571062"/>
            <a:ext cx="223805" cy="225028"/>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0" name="Google Shape;2080;p38"/>
          <p:cNvSpPr/>
          <p:nvPr/>
        </p:nvSpPr>
        <p:spPr>
          <a:xfrm>
            <a:off x="7315750" y="1571050"/>
            <a:ext cx="223805" cy="225028"/>
          </a:xfrm>
          <a:custGeom>
            <a:rect b="b" l="l" r="r" t="t"/>
            <a:pathLst>
              <a:path extrusionOk="0" h="555625" w="922909">
                <a:moveTo>
                  <a:pt x="0" y="0"/>
                </a:moveTo>
                <a:lnTo>
                  <a:pt x="922909" y="0"/>
                </a:lnTo>
                <a:lnTo>
                  <a:pt x="922909" y="555625"/>
                </a:lnTo>
                <a:lnTo>
                  <a:pt x="0" y="555625"/>
                </a:lnTo>
                <a:close/>
              </a:path>
            </a:pathLst>
          </a:custGeom>
          <a:solidFill>
            <a:srgbClr val="4F4F4F">
              <a:alpha val="63180"/>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1" name="Google Shape;2081;p38"/>
          <p:cNvSpPr txBox="1"/>
          <p:nvPr/>
        </p:nvSpPr>
        <p:spPr>
          <a:xfrm>
            <a:off x="7279850" y="1287675"/>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1</a:t>
            </a:r>
            <a:endParaRPr sz="1200">
              <a:solidFill>
                <a:schemeClr val="dk1"/>
              </a:solidFill>
              <a:latin typeface="Lexend Light"/>
              <a:ea typeface="Lexend Light"/>
              <a:cs typeface="Lexend Light"/>
              <a:sym typeface="Lexend Light"/>
            </a:endParaRPr>
          </a:p>
        </p:txBody>
      </p:sp>
      <p:sp>
        <p:nvSpPr>
          <p:cNvPr id="2082" name="Google Shape;2082;p38"/>
          <p:cNvSpPr txBox="1"/>
          <p:nvPr/>
        </p:nvSpPr>
        <p:spPr>
          <a:xfrm>
            <a:off x="7530175" y="1287675"/>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3</a:t>
            </a:r>
            <a:endParaRPr sz="1200">
              <a:solidFill>
                <a:schemeClr val="dk1"/>
              </a:solidFill>
              <a:latin typeface="Lexend Light"/>
              <a:ea typeface="Lexend Light"/>
              <a:cs typeface="Lexend Light"/>
              <a:sym typeface="Lexend Light"/>
            </a:endParaRPr>
          </a:p>
        </p:txBody>
      </p:sp>
      <p:sp>
        <p:nvSpPr>
          <p:cNvPr id="2083" name="Google Shape;2083;p38"/>
          <p:cNvSpPr txBox="1"/>
          <p:nvPr/>
        </p:nvSpPr>
        <p:spPr>
          <a:xfrm>
            <a:off x="7496750" y="1727325"/>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2</a:t>
            </a:r>
            <a:endParaRPr sz="1200">
              <a:solidFill>
                <a:schemeClr val="dk1"/>
              </a:solidFill>
              <a:latin typeface="Lexend Light"/>
              <a:ea typeface="Lexend Light"/>
              <a:cs typeface="Lexend Light"/>
              <a:sym typeface="Lexend Light"/>
            </a:endParaRPr>
          </a:p>
        </p:txBody>
      </p:sp>
      <p:grpSp>
        <p:nvGrpSpPr>
          <p:cNvPr id="2084" name="Google Shape;2084;p38"/>
          <p:cNvGrpSpPr/>
          <p:nvPr/>
        </p:nvGrpSpPr>
        <p:grpSpPr>
          <a:xfrm>
            <a:off x="4614242" y="3160358"/>
            <a:ext cx="1565210" cy="1597789"/>
            <a:chOff x="373316" y="340487"/>
            <a:chExt cx="1276160" cy="1302829"/>
          </a:xfrm>
        </p:grpSpPr>
        <p:sp>
          <p:nvSpPr>
            <p:cNvPr id="2085" name="Google Shape;2085;p38"/>
            <p:cNvSpPr/>
            <p:nvPr/>
          </p:nvSpPr>
          <p:spPr>
            <a:xfrm>
              <a:off x="373316"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6" name="Google Shape;2086;p38"/>
            <p:cNvSpPr/>
            <p:nvPr/>
          </p:nvSpPr>
          <p:spPr>
            <a:xfrm>
              <a:off x="164312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7" name="Google Shape;2087;p38"/>
            <p:cNvSpPr/>
            <p:nvPr/>
          </p:nvSpPr>
          <p:spPr>
            <a:xfrm>
              <a:off x="55791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8" name="Google Shape;2088;p38"/>
            <p:cNvSpPr/>
            <p:nvPr/>
          </p:nvSpPr>
          <p:spPr>
            <a:xfrm>
              <a:off x="74250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9" name="Google Shape;2089;p38"/>
            <p:cNvSpPr/>
            <p:nvPr/>
          </p:nvSpPr>
          <p:spPr>
            <a:xfrm>
              <a:off x="92710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0" name="Google Shape;2090;p38"/>
            <p:cNvSpPr/>
            <p:nvPr/>
          </p:nvSpPr>
          <p:spPr>
            <a:xfrm>
              <a:off x="111163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1" name="Google Shape;2091;p38"/>
            <p:cNvSpPr/>
            <p:nvPr/>
          </p:nvSpPr>
          <p:spPr>
            <a:xfrm>
              <a:off x="129622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2" name="Google Shape;2092;p38"/>
            <p:cNvSpPr/>
            <p:nvPr/>
          </p:nvSpPr>
          <p:spPr>
            <a:xfrm>
              <a:off x="148082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3" name="Google Shape;2093;p38"/>
            <p:cNvSpPr/>
            <p:nvPr/>
          </p:nvSpPr>
          <p:spPr>
            <a:xfrm>
              <a:off x="373316"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4" name="Google Shape;2094;p38"/>
            <p:cNvSpPr/>
            <p:nvPr/>
          </p:nvSpPr>
          <p:spPr>
            <a:xfrm>
              <a:off x="373316"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5" name="Google Shape;2095;p38"/>
            <p:cNvSpPr/>
            <p:nvPr/>
          </p:nvSpPr>
          <p:spPr>
            <a:xfrm>
              <a:off x="373316"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6" name="Google Shape;2096;p38"/>
            <p:cNvSpPr/>
            <p:nvPr/>
          </p:nvSpPr>
          <p:spPr>
            <a:xfrm>
              <a:off x="373316"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7" name="Google Shape;2097;p38"/>
            <p:cNvSpPr/>
            <p:nvPr/>
          </p:nvSpPr>
          <p:spPr>
            <a:xfrm>
              <a:off x="373316"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8" name="Google Shape;2098;p38"/>
            <p:cNvSpPr/>
            <p:nvPr/>
          </p:nvSpPr>
          <p:spPr>
            <a:xfrm>
              <a:off x="373316"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9" name="Google Shape;2099;p38"/>
            <p:cNvSpPr/>
            <p:nvPr/>
          </p:nvSpPr>
          <p:spPr>
            <a:xfrm>
              <a:off x="373316"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0" name="Google Shape;2100;p38"/>
            <p:cNvSpPr/>
            <p:nvPr/>
          </p:nvSpPr>
          <p:spPr>
            <a:xfrm>
              <a:off x="373316"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01" name="Google Shape;2101;p38"/>
          <p:cNvSpPr/>
          <p:nvPr/>
        </p:nvSpPr>
        <p:spPr>
          <a:xfrm>
            <a:off x="5298600" y="3846737"/>
            <a:ext cx="223805" cy="225028"/>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2" name="Google Shape;2102;p38"/>
          <p:cNvSpPr/>
          <p:nvPr/>
        </p:nvSpPr>
        <p:spPr>
          <a:xfrm>
            <a:off x="5073975" y="3846725"/>
            <a:ext cx="223805" cy="225028"/>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3" name="Google Shape;2103;p38"/>
          <p:cNvSpPr txBox="1"/>
          <p:nvPr/>
        </p:nvSpPr>
        <p:spPr>
          <a:xfrm>
            <a:off x="5038075" y="3563350"/>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1</a:t>
            </a:r>
            <a:endParaRPr sz="1200">
              <a:solidFill>
                <a:schemeClr val="dk1"/>
              </a:solidFill>
              <a:latin typeface="Lexend Light"/>
              <a:ea typeface="Lexend Light"/>
              <a:cs typeface="Lexend Light"/>
              <a:sym typeface="Lexend Light"/>
            </a:endParaRPr>
          </a:p>
        </p:txBody>
      </p:sp>
      <p:sp>
        <p:nvSpPr>
          <p:cNvPr id="2104" name="Google Shape;2104;p38"/>
          <p:cNvSpPr txBox="1"/>
          <p:nvPr/>
        </p:nvSpPr>
        <p:spPr>
          <a:xfrm>
            <a:off x="5288400" y="3563350"/>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3</a:t>
            </a:r>
            <a:endParaRPr sz="1200">
              <a:solidFill>
                <a:schemeClr val="dk1"/>
              </a:solidFill>
              <a:latin typeface="Lexend Light"/>
              <a:ea typeface="Lexend Light"/>
              <a:cs typeface="Lexend Light"/>
              <a:sym typeface="Lexend Light"/>
            </a:endParaRPr>
          </a:p>
        </p:txBody>
      </p:sp>
      <p:sp>
        <p:nvSpPr>
          <p:cNvPr id="2105" name="Google Shape;2105;p38"/>
          <p:cNvSpPr txBox="1"/>
          <p:nvPr/>
        </p:nvSpPr>
        <p:spPr>
          <a:xfrm>
            <a:off x="5024425" y="4003025"/>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2</a:t>
            </a:r>
            <a:endParaRPr sz="1200">
              <a:solidFill>
                <a:schemeClr val="dk1"/>
              </a:solidFill>
              <a:latin typeface="Lexend Light"/>
              <a:ea typeface="Lexend Light"/>
              <a:cs typeface="Lexend Light"/>
              <a:sym typeface="Lexend Light"/>
            </a:endParaRPr>
          </a:p>
        </p:txBody>
      </p:sp>
      <p:grpSp>
        <p:nvGrpSpPr>
          <p:cNvPr id="2106" name="Google Shape;2106;p38"/>
          <p:cNvGrpSpPr/>
          <p:nvPr/>
        </p:nvGrpSpPr>
        <p:grpSpPr>
          <a:xfrm>
            <a:off x="6869667" y="3160371"/>
            <a:ext cx="1565210" cy="1597789"/>
            <a:chOff x="373316" y="340487"/>
            <a:chExt cx="1276160" cy="1302829"/>
          </a:xfrm>
        </p:grpSpPr>
        <p:sp>
          <p:nvSpPr>
            <p:cNvPr id="2107" name="Google Shape;2107;p38"/>
            <p:cNvSpPr/>
            <p:nvPr/>
          </p:nvSpPr>
          <p:spPr>
            <a:xfrm>
              <a:off x="373316"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8" name="Google Shape;2108;p38"/>
            <p:cNvSpPr/>
            <p:nvPr/>
          </p:nvSpPr>
          <p:spPr>
            <a:xfrm>
              <a:off x="164312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9" name="Google Shape;2109;p38"/>
            <p:cNvSpPr/>
            <p:nvPr/>
          </p:nvSpPr>
          <p:spPr>
            <a:xfrm>
              <a:off x="55791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0" name="Google Shape;2110;p38"/>
            <p:cNvSpPr/>
            <p:nvPr/>
          </p:nvSpPr>
          <p:spPr>
            <a:xfrm>
              <a:off x="74250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1" name="Google Shape;2111;p38"/>
            <p:cNvSpPr/>
            <p:nvPr/>
          </p:nvSpPr>
          <p:spPr>
            <a:xfrm>
              <a:off x="92710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2" name="Google Shape;2112;p38"/>
            <p:cNvSpPr/>
            <p:nvPr/>
          </p:nvSpPr>
          <p:spPr>
            <a:xfrm>
              <a:off x="111163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3" name="Google Shape;2113;p38"/>
            <p:cNvSpPr/>
            <p:nvPr/>
          </p:nvSpPr>
          <p:spPr>
            <a:xfrm>
              <a:off x="129622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4" name="Google Shape;2114;p38"/>
            <p:cNvSpPr/>
            <p:nvPr/>
          </p:nvSpPr>
          <p:spPr>
            <a:xfrm>
              <a:off x="148082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5" name="Google Shape;2115;p38"/>
            <p:cNvSpPr/>
            <p:nvPr/>
          </p:nvSpPr>
          <p:spPr>
            <a:xfrm>
              <a:off x="373316"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6" name="Google Shape;2116;p38"/>
            <p:cNvSpPr/>
            <p:nvPr/>
          </p:nvSpPr>
          <p:spPr>
            <a:xfrm>
              <a:off x="373316"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7" name="Google Shape;2117;p38"/>
            <p:cNvSpPr/>
            <p:nvPr/>
          </p:nvSpPr>
          <p:spPr>
            <a:xfrm>
              <a:off x="373316"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8" name="Google Shape;2118;p38"/>
            <p:cNvSpPr/>
            <p:nvPr/>
          </p:nvSpPr>
          <p:spPr>
            <a:xfrm>
              <a:off x="373316"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9" name="Google Shape;2119;p38"/>
            <p:cNvSpPr/>
            <p:nvPr/>
          </p:nvSpPr>
          <p:spPr>
            <a:xfrm>
              <a:off x="373316"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0" name="Google Shape;2120;p38"/>
            <p:cNvSpPr/>
            <p:nvPr/>
          </p:nvSpPr>
          <p:spPr>
            <a:xfrm>
              <a:off x="373316"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1" name="Google Shape;2121;p38"/>
            <p:cNvSpPr/>
            <p:nvPr/>
          </p:nvSpPr>
          <p:spPr>
            <a:xfrm>
              <a:off x="373316"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2" name="Google Shape;2122;p38"/>
            <p:cNvSpPr/>
            <p:nvPr/>
          </p:nvSpPr>
          <p:spPr>
            <a:xfrm>
              <a:off x="373316"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23" name="Google Shape;2123;p38"/>
          <p:cNvSpPr/>
          <p:nvPr/>
        </p:nvSpPr>
        <p:spPr>
          <a:xfrm>
            <a:off x="7554025" y="3846750"/>
            <a:ext cx="223805" cy="225028"/>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4" name="Google Shape;2124;p38"/>
          <p:cNvSpPr/>
          <p:nvPr/>
        </p:nvSpPr>
        <p:spPr>
          <a:xfrm>
            <a:off x="7105600" y="3846738"/>
            <a:ext cx="223805" cy="225028"/>
          </a:xfrm>
          <a:custGeom>
            <a:rect b="b" l="l" r="r" t="t"/>
            <a:pathLst>
              <a:path extrusionOk="0" h="555625" w="922909">
                <a:moveTo>
                  <a:pt x="0" y="0"/>
                </a:moveTo>
                <a:lnTo>
                  <a:pt x="922909" y="0"/>
                </a:lnTo>
                <a:lnTo>
                  <a:pt x="922909" y="555625"/>
                </a:lnTo>
                <a:lnTo>
                  <a:pt x="0" y="555625"/>
                </a:lnTo>
                <a:close/>
              </a:path>
            </a:pathLst>
          </a:custGeom>
          <a:solidFill>
            <a:srgbClr val="4F4F4F">
              <a:alpha val="63180"/>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5" name="Google Shape;2125;p38"/>
          <p:cNvSpPr txBox="1"/>
          <p:nvPr/>
        </p:nvSpPr>
        <p:spPr>
          <a:xfrm>
            <a:off x="7076600" y="3545963"/>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1</a:t>
            </a:r>
            <a:endParaRPr sz="1200">
              <a:solidFill>
                <a:schemeClr val="dk1"/>
              </a:solidFill>
              <a:latin typeface="Lexend Light"/>
              <a:ea typeface="Lexend Light"/>
              <a:cs typeface="Lexend Light"/>
              <a:sym typeface="Lexend Light"/>
            </a:endParaRPr>
          </a:p>
        </p:txBody>
      </p:sp>
      <p:sp>
        <p:nvSpPr>
          <p:cNvPr id="2126" name="Google Shape;2126;p38"/>
          <p:cNvSpPr txBox="1"/>
          <p:nvPr/>
        </p:nvSpPr>
        <p:spPr>
          <a:xfrm>
            <a:off x="7543825" y="3563363"/>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3</a:t>
            </a:r>
            <a:endParaRPr sz="1200">
              <a:solidFill>
                <a:schemeClr val="dk1"/>
              </a:solidFill>
              <a:latin typeface="Lexend Light"/>
              <a:ea typeface="Lexend Light"/>
              <a:cs typeface="Lexend Light"/>
              <a:sym typeface="Lexend Light"/>
            </a:endParaRPr>
          </a:p>
        </p:txBody>
      </p:sp>
      <p:sp>
        <p:nvSpPr>
          <p:cNvPr id="2127" name="Google Shape;2127;p38"/>
          <p:cNvSpPr txBox="1"/>
          <p:nvPr/>
        </p:nvSpPr>
        <p:spPr>
          <a:xfrm>
            <a:off x="7293500" y="4003013"/>
            <a:ext cx="2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2</a:t>
            </a:r>
            <a:endParaRPr sz="1200">
              <a:solidFill>
                <a:schemeClr val="dk1"/>
              </a:solidFill>
              <a:latin typeface="Lexend Light"/>
              <a:ea typeface="Lexend Light"/>
              <a:cs typeface="Lexend Light"/>
              <a:sym typeface="Lexend Light"/>
            </a:endParaRPr>
          </a:p>
        </p:txBody>
      </p:sp>
      <p:sp>
        <p:nvSpPr>
          <p:cNvPr id="2128" name="Google Shape;2128;p38"/>
          <p:cNvSpPr/>
          <p:nvPr/>
        </p:nvSpPr>
        <p:spPr>
          <a:xfrm>
            <a:off x="7329400" y="3846738"/>
            <a:ext cx="223805" cy="225028"/>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9" name="Google Shape;2129;p38"/>
          <p:cNvSpPr/>
          <p:nvPr/>
        </p:nvSpPr>
        <p:spPr>
          <a:xfrm>
            <a:off x="353875" y="2141525"/>
            <a:ext cx="4004700" cy="22308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130" name="Google Shape;2130;p38"/>
          <p:cNvGrpSpPr/>
          <p:nvPr/>
        </p:nvGrpSpPr>
        <p:grpSpPr>
          <a:xfrm>
            <a:off x="620545" y="2242859"/>
            <a:ext cx="277873" cy="68400"/>
            <a:chOff x="412745" y="2419159"/>
            <a:chExt cx="277873" cy="68400"/>
          </a:xfrm>
        </p:grpSpPr>
        <p:sp>
          <p:nvSpPr>
            <p:cNvPr id="2131" name="Google Shape;2131;p38"/>
            <p:cNvSpPr/>
            <p:nvPr/>
          </p:nvSpPr>
          <p:spPr>
            <a:xfrm>
              <a:off x="412745" y="2419159"/>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2" name="Google Shape;2132;p38"/>
            <p:cNvSpPr/>
            <p:nvPr/>
          </p:nvSpPr>
          <p:spPr>
            <a:xfrm>
              <a:off x="517482" y="2419159"/>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3" name="Google Shape;2133;p38"/>
            <p:cNvSpPr/>
            <p:nvPr/>
          </p:nvSpPr>
          <p:spPr>
            <a:xfrm>
              <a:off x="622218" y="2419159"/>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34" name="Google Shape;2134;p38"/>
          <p:cNvSpPr txBox="1"/>
          <p:nvPr/>
        </p:nvSpPr>
        <p:spPr>
          <a:xfrm>
            <a:off x="7400600" y="392075"/>
            <a:ext cx="40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Lexend Light"/>
                <a:ea typeface="Lexend Light"/>
                <a:cs typeface="Lexend Light"/>
                <a:sym typeface="Lexend Light"/>
              </a:rPr>
              <a:t>II</a:t>
            </a:r>
            <a:endParaRPr sz="2000">
              <a:solidFill>
                <a:schemeClr val="dk1"/>
              </a:solidFill>
              <a:latin typeface="Lexend Light"/>
              <a:ea typeface="Lexend Light"/>
              <a:cs typeface="Lexend Light"/>
              <a:sym typeface="Lexend Light"/>
            </a:endParaRPr>
          </a:p>
        </p:txBody>
      </p:sp>
      <p:sp>
        <p:nvSpPr>
          <p:cNvPr id="2135" name="Google Shape;2135;p38"/>
          <p:cNvSpPr txBox="1"/>
          <p:nvPr/>
        </p:nvSpPr>
        <p:spPr>
          <a:xfrm>
            <a:off x="5241325" y="337975"/>
            <a:ext cx="21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Lexend Light"/>
                <a:ea typeface="Lexend Light"/>
                <a:cs typeface="Lexend Light"/>
                <a:sym typeface="Lexend Light"/>
              </a:rPr>
              <a:t>I</a:t>
            </a:r>
            <a:endParaRPr sz="2000">
              <a:solidFill>
                <a:schemeClr val="dk1"/>
              </a:solidFill>
              <a:latin typeface="Lexend Light"/>
              <a:ea typeface="Lexend Light"/>
              <a:cs typeface="Lexend Light"/>
              <a:sym typeface="Lexend Light"/>
            </a:endParaRPr>
          </a:p>
        </p:txBody>
      </p:sp>
      <p:sp>
        <p:nvSpPr>
          <p:cNvPr id="2136" name="Google Shape;2136;p38"/>
          <p:cNvSpPr txBox="1"/>
          <p:nvPr/>
        </p:nvSpPr>
        <p:spPr>
          <a:xfrm>
            <a:off x="5077525" y="2653238"/>
            <a:ext cx="54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Lexend Light"/>
                <a:ea typeface="Lexend Light"/>
                <a:cs typeface="Lexend Light"/>
                <a:sym typeface="Lexend Light"/>
              </a:rPr>
              <a:t>III</a:t>
            </a:r>
            <a:endParaRPr sz="2000">
              <a:solidFill>
                <a:schemeClr val="dk1"/>
              </a:solidFill>
              <a:latin typeface="Lexend Light"/>
              <a:ea typeface="Lexend Light"/>
              <a:cs typeface="Lexend Light"/>
              <a:sym typeface="Lexend Light"/>
            </a:endParaRPr>
          </a:p>
        </p:txBody>
      </p:sp>
      <p:sp>
        <p:nvSpPr>
          <p:cNvPr id="2137" name="Google Shape;2137;p38"/>
          <p:cNvSpPr txBox="1"/>
          <p:nvPr/>
        </p:nvSpPr>
        <p:spPr>
          <a:xfrm>
            <a:off x="7447663" y="2653250"/>
            <a:ext cx="50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Lexend Light"/>
                <a:ea typeface="Lexend Light"/>
                <a:cs typeface="Lexend Light"/>
                <a:sym typeface="Lexend Light"/>
              </a:rPr>
              <a:t>IV</a:t>
            </a:r>
            <a:endParaRPr sz="2000">
              <a:solidFill>
                <a:schemeClr val="dk1"/>
              </a:solidFill>
              <a:latin typeface="Lexend Light"/>
              <a:ea typeface="Lexend Light"/>
              <a:cs typeface="Lexend Light"/>
              <a:sym typeface="Lexend Light"/>
            </a:endParaRPr>
          </a:p>
        </p:txBody>
      </p:sp>
      <p:sp>
        <p:nvSpPr>
          <p:cNvPr id="2138" name="Google Shape;2138;p38"/>
          <p:cNvSpPr/>
          <p:nvPr/>
        </p:nvSpPr>
        <p:spPr>
          <a:xfrm>
            <a:off x="1044475" y="460200"/>
            <a:ext cx="3314100" cy="3153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139" name="Google Shape;2139;p38"/>
          <p:cNvGrpSpPr/>
          <p:nvPr/>
        </p:nvGrpSpPr>
        <p:grpSpPr>
          <a:xfrm>
            <a:off x="4038546" y="478348"/>
            <a:ext cx="277855" cy="279013"/>
            <a:chOff x="6684050" y="721788"/>
            <a:chExt cx="429650" cy="431375"/>
          </a:xfrm>
        </p:grpSpPr>
        <p:sp>
          <p:nvSpPr>
            <p:cNvPr id="2140" name="Google Shape;2140;p38"/>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2141" name="Google Shape;2141;p38"/>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sp>
        <p:nvSpPr>
          <p:cNvPr id="2142" name="Google Shape;2142;p38"/>
          <p:cNvSpPr txBox="1"/>
          <p:nvPr>
            <p:ph idx="4294967295" type="title"/>
          </p:nvPr>
        </p:nvSpPr>
        <p:spPr>
          <a:xfrm>
            <a:off x="1140400" y="433200"/>
            <a:ext cx="2865000" cy="369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200">
                <a:latin typeface="Lexend Light"/>
                <a:ea typeface="Lexend Light"/>
                <a:cs typeface="Lexend Light"/>
                <a:sym typeface="Lexend Light"/>
              </a:rPr>
              <a:t>Technical Demo &gt; code walkthrough</a:t>
            </a:r>
            <a:endParaRPr sz="1400">
              <a:latin typeface="Lexend Light"/>
              <a:ea typeface="Lexend Light"/>
              <a:cs typeface="Lexend Light"/>
              <a:sym typeface="Lexend Light"/>
            </a:endParaRPr>
          </a:p>
        </p:txBody>
      </p:sp>
      <p:grpSp>
        <p:nvGrpSpPr>
          <p:cNvPr id="2143" name="Google Shape;2143;p38"/>
          <p:cNvGrpSpPr/>
          <p:nvPr/>
        </p:nvGrpSpPr>
        <p:grpSpPr>
          <a:xfrm>
            <a:off x="311698" y="380620"/>
            <a:ext cx="661719" cy="474456"/>
            <a:chOff x="2998000" y="2242475"/>
            <a:chExt cx="1258500" cy="902350"/>
          </a:xfrm>
        </p:grpSpPr>
        <p:sp>
          <p:nvSpPr>
            <p:cNvPr id="2144" name="Google Shape;2144;p38"/>
            <p:cNvSpPr/>
            <p:nvPr/>
          </p:nvSpPr>
          <p:spPr>
            <a:xfrm>
              <a:off x="3019050" y="2242475"/>
              <a:ext cx="411300" cy="81600"/>
            </a:xfrm>
            <a:prstGeom prst="round2SameRect">
              <a:avLst>
                <a:gd fmla="val 50000" name="adj1"/>
                <a:gd fmla="val 0" name="adj2"/>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sp>
          <p:nvSpPr>
            <p:cNvPr id="2145" name="Google Shape;2145;p38"/>
            <p:cNvSpPr/>
            <p:nvPr/>
          </p:nvSpPr>
          <p:spPr>
            <a:xfrm>
              <a:off x="2998000" y="2318025"/>
              <a:ext cx="1258500" cy="826800"/>
            </a:xfrm>
            <a:prstGeom prst="roundRect">
              <a:avLst>
                <a:gd fmla="val 5261" name="adj"/>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cxnSp>
          <p:nvCxnSpPr>
            <p:cNvPr id="2146" name="Google Shape;2146;p38"/>
            <p:cNvCxnSpPr/>
            <p:nvPr/>
          </p:nvCxnSpPr>
          <p:spPr>
            <a:xfrm>
              <a:off x="2998840" y="3091250"/>
              <a:ext cx="1256700" cy="0"/>
            </a:xfrm>
            <a:prstGeom prst="straightConnector1">
              <a:avLst/>
            </a:prstGeom>
            <a:noFill/>
            <a:ln cap="flat" cmpd="sng" w="9525">
              <a:solidFill>
                <a:schemeClr val="accent2"/>
              </a:solidFill>
              <a:prstDash val="solid"/>
              <a:round/>
              <a:headEnd len="med" w="med" type="none"/>
              <a:tailEnd len="med" w="med" type="none"/>
            </a:ln>
            <a:effectLst>
              <a:outerShdw blurRad="30049" rotWithShape="0" algn="bl" dir="5400000" dist="10016">
                <a:srgbClr val="000000">
                  <a:alpha val="30000"/>
                </a:srgbClr>
              </a:outerShdw>
            </a:effectLst>
          </p:spPr>
        </p:cxnSp>
      </p:grpSp>
      <p:pic>
        <p:nvPicPr>
          <p:cNvPr id="2147" name="Google Shape;2147;p38" title="Screenshot from 2025-07-17 08-48-22.png"/>
          <p:cNvPicPr preferRelativeResize="0"/>
          <p:nvPr/>
        </p:nvPicPr>
        <p:blipFill>
          <a:blip r:embed="rId3">
            <a:alphaModFix/>
          </a:blip>
          <a:stretch>
            <a:fillRect/>
          </a:stretch>
        </p:blipFill>
        <p:spPr>
          <a:xfrm>
            <a:off x="365500" y="2495800"/>
            <a:ext cx="3981450" cy="1876425"/>
          </a:xfrm>
          <a:prstGeom prst="rect">
            <a:avLst/>
          </a:prstGeom>
          <a:noFill/>
          <a:ln>
            <a:noFill/>
          </a:ln>
          <a:effectLst>
            <a:outerShdw blurRad="57150" rotWithShape="0" algn="bl" dist="19050">
              <a:srgbClr val="000000">
                <a:alpha val="11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51" name="Shape 2151"/>
        <p:cNvGrpSpPr/>
        <p:nvPr/>
      </p:nvGrpSpPr>
      <p:grpSpPr>
        <a:xfrm>
          <a:off x="0" y="0"/>
          <a:ext cx="0" cy="0"/>
          <a:chOff x="0" y="0"/>
          <a:chExt cx="0" cy="0"/>
        </a:xfrm>
      </p:grpSpPr>
      <p:sp>
        <p:nvSpPr>
          <p:cNvPr id="2152" name="Google Shape;2152;p39"/>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DATE</a:t>
            </a:r>
            <a:endParaRPr/>
          </a:p>
        </p:txBody>
      </p:sp>
      <p:sp>
        <p:nvSpPr>
          <p:cNvPr id="2153" name="Google Shape;2153;p39"/>
          <p:cNvSpPr txBox="1"/>
          <p:nvPr>
            <p:ph idx="3" type="body"/>
          </p:nvPr>
        </p:nvSpPr>
        <p:spPr>
          <a:xfrm>
            <a:off x="151975" y="-54300"/>
            <a:ext cx="11697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Snake Nokia </a:t>
            </a:r>
            <a:endParaRPr/>
          </a:p>
        </p:txBody>
      </p:sp>
      <p:sp>
        <p:nvSpPr>
          <p:cNvPr id="2154" name="Google Shape;2154;p39"/>
          <p:cNvSpPr/>
          <p:nvPr/>
        </p:nvSpPr>
        <p:spPr>
          <a:xfrm>
            <a:off x="266575" y="1231363"/>
            <a:ext cx="1924200" cy="65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Lexend"/>
                <a:ea typeface="Lexend"/>
                <a:cs typeface="Lexend"/>
                <a:sym typeface="Lexend"/>
              </a:rPr>
              <a:t>Snake Algorithm</a:t>
            </a:r>
            <a:endParaRPr sz="2000">
              <a:solidFill>
                <a:schemeClr val="dk1"/>
              </a:solidFill>
              <a:latin typeface="Lexend"/>
              <a:ea typeface="Lexend"/>
              <a:cs typeface="Lexend"/>
              <a:sym typeface="Lexend"/>
            </a:endParaRPr>
          </a:p>
        </p:txBody>
      </p:sp>
      <p:sp>
        <p:nvSpPr>
          <p:cNvPr id="2155" name="Google Shape;2155;p39"/>
          <p:cNvSpPr/>
          <p:nvPr/>
        </p:nvSpPr>
        <p:spPr>
          <a:xfrm>
            <a:off x="1044475" y="460200"/>
            <a:ext cx="3314100" cy="3153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156" name="Google Shape;2156;p39"/>
          <p:cNvGrpSpPr/>
          <p:nvPr/>
        </p:nvGrpSpPr>
        <p:grpSpPr>
          <a:xfrm>
            <a:off x="4038546" y="478348"/>
            <a:ext cx="277855" cy="279013"/>
            <a:chOff x="6684050" y="721788"/>
            <a:chExt cx="429650" cy="431375"/>
          </a:xfrm>
        </p:grpSpPr>
        <p:sp>
          <p:nvSpPr>
            <p:cNvPr id="2157" name="Google Shape;2157;p39"/>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2158" name="Google Shape;2158;p39"/>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sp>
        <p:nvSpPr>
          <p:cNvPr id="2159" name="Google Shape;2159;p39"/>
          <p:cNvSpPr txBox="1"/>
          <p:nvPr>
            <p:ph idx="4294967295" type="title"/>
          </p:nvPr>
        </p:nvSpPr>
        <p:spPr>
          <a:xfrm>
            <a:off x="1140400" y="433200"/>
            <a:ext cx="2865000" cy="369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200">
                <a:latin typeface="Lexend Light"/>
                <a:ea typeface="Lexend Light"/>
                <a:cs typeface="Lexend Light"/>
                <a:sym typeface="Lexend Light"/>
              </a:rPr>
              <a:t>Technical Demo &gt; code walkthrough</a:t>
            </a:r>
            <a:endParaRPr sz="1400">
              <a:latin typeface="Lexend Light"/>
              <a:ea typeface="Lexend Light"/>
              <a:cs typeface="Lexend Light"/>
              <a:sym typeface="Lexend Light"/>
            </a:endParaRPr>
          </a:p>
        </p:txBody>
      </p:sp>
      <p:sp>
        <p:nvSpPr>
          <p:cNvPr id="2160" name="Google Shape;2160;p39"/>
          <p:cNvSpPr/>
          <p:nvPr/>
        </p:nvSpPr>
        <p:spPr>
          <a:xfrm>
            <a:off x="266575" y="2219025"/>
            <a:ext cx="5272200" cy="26286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161" name="Google Shape;2161;p39"/>
          <p:cNvGrpSpPr/>
          <p:nvPr/>
        </p:nvGrpSpPr>
        <p:grpSpPr>
          <a:xfrm>
            <a:off x="343999" y="2330772"/>
            <a:ext cx="306633" cy="75479"/>
            <a:chOff x="412745" y="2419159"/>
            <a:chExt cx="277873" cy="68400"/>
          </a:xfrm>
        </p:grpSpPr>
        <p:sp>
          <p:nvSpPr>
            <p:cNvPr id="2162" name="Google Shape;2162;p39"/>
            <p:cNvSpPr/>
            <p:nvPr/>
          </p:nvSpPr>
          <p:spPr>
            <a:xfrm>
              <a:off x="412745" y="2419159"/>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3" name="Google Shape;2163;p39"/>
            <p:cNvSpPr/>
            <p:nvPr/>
          </p:nvSpPr>
          <p:spPr>
            <a:xfrm>
              <a:off x="517482" y="2419159"/>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4" name="Google Shape;2164;p39"/>
            <p:cNvSpPr/>
            <p:nvPr/>
          </p:nvSpPr>
          <p:spPr>
            <a:xfrm>
              <a:off x="622218" y="2419159"/>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65" name="Google Shape;2165;p39"/>
          <p:cNvSpPr/>
          <p:nvPr/>
        </p:nvSpPr>
        <p:spPr>
          <a:xfrm>
            <a:off x="4882575" y="957538"/>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66" name="Google Shape;2166;p39"/>
          <p:cNvSpPr/>
          <p:nvPr/>
        </p:nvSpPr>
        <p:spPr>
          <a:xfrm>
            <a:off x="3290200" y="1683500"/>
            <a:ext cx="216884" cy="256977"/>
          </a:xfrm>
          <a:custGeom>
            <a:rect b="b" l="l" r="r" t="t"/>
            <a:pathLst>
              <a:path extrusionOk="0" h="555625" w="922909">
                <a:moveTo>
                  <a:pt x="0" y="0"/>
                </a:moveTo>
                <a:lnTo>
                  <a:pt x="922909" y="0"/>
                </a:lnTo>
                <a:lnTo>
                  <a:pt x="922909" y="555625"/>
                </a:lnTo>
                <a:lnTo>
                  <a:pt x="0" y="555625"/>
                </a:lnTo>
                <a:close/>
              </a:path>
            </a:pathLst>
          </a:custGeom>
          <a:solidFill>
            <a:srgbClr val="4A86E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7" name="Google Shape;2167;p39"/>
          <p:cNvSpPr/>
          <p:nvPr/>
        </p:nvSpPr>
        <p:spPr>
          <a:xfrm>
            <a:off x="7797050" y="2149275"/>
            <a:ext cx="216884" cy="256977"/>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8" name="Google Shape;2168;p39"/>
          <p:cNvSpPr/>
          <p:nvPr/>
        </p:nvSpPr>
        <p:spPr>
          <a:xfrm>
            <a:off x="5913875" y="1745325"/>
            <a:ext cx="216884" cy="256977"/>
          </a:xfrm>
          <a:custGeom>
            <a:rect b="b" l="l" r="r" t="t"/>
            <a:pathLst>
              <a:path extrusionOk="0" h="555625" w="922909">
                <a:moveTo>
                  <a:pt x="0" y="0"/>
                </a:moveTo>
                <a:lnTo>
                  <a:pt x="922909" y="0"/>
                </a:lnTo>
                <a:lnTo>
                  <a:pt x="922909" y="555625"/>
                </a:lnTo>
                <a:lnTo>
                  <a:pt x="0" y="555625"/>
                </a:lnTo>
                <a:close/>
              </a:path>
            </a:pathLst>
          </a:custGeom>
          <a:solidFill>
            <a:srgbClr val="FF2424">
              <a:alpha val="65450"/>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9" name="Google Shape;2169;p39"/>
          <p:cNvSpPr/>
          <p:nvPr/>
        </p:nvSpPr>
        <p:spPr>
          <a:xfrm>
            <a:off x="6130750" y="1745325"/>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0" name="Google Shape;2170;p39"/>
          <p:cNvSpPr/>
          <p:nvPr/>
        </p:nvSpPr>
        <p:spPr>
          <a:xfrm>
            <a:off x="6347625" y="1745325"/>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1" name="Google Shape;2171;p39"/>
          <p:cNvSpPr/>
          <p:nvPr/>
        </p:nvSpPr>
        <p:spPr>
          <a:xfrm>
            <a:off x="6564500" y="1745325"/>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2" name="Google Shape;2172;p39"/>
          <p:cNvSpPr/>
          <p:nvPr/>
        </p:nvSpPr>
        <p:spPr>
          <a:xfrm>
            <a:off x="6781375" y="1745325"/>
            <a:ext cx="246878"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3" name="Google Shape;2173;p39"/>
          <p:cNvSpPr/>
          <p:nvPr/>
        </p:nvSpPr>
        <p:spPr>
          <a:xfrm>
            <a:off x="6781375" y="1231375"/>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74" name="Google Shape;2174;p39"/>
          <p:cNvSpPr/>
          <p:nvPr/>
        </p:nvSpPr>
        <p:spPr>
          <a:xfrm>
            <a:off x="6781375" y="1488350"/>
            <a:ext cx="246878"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75" name="Google Shape;2175;p39"/>
          <p:cNvSpPr/>
          <p:nvPr/>
        </p:nvSpPr>
        <p:spPr>
          <a:xfrm>
            <a:off x="7215125" y="1231375"/>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76" name="Google Shape;2176;p39"/>
          <p:cNvSpPr/>
          <p:nvPr/>
        </p:nvSpPr>
        <p:spPr>
          <a:xfrm>
            <a:off x="6998250" y="1231375"/>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77" name="Google Shape;2177;p39"/>
          <p:cNvSpPr/>
          <p:nvPr/>
        </p:nvSpPr>
        <p:spPr>
          <a:xfrm>
            <a:off x="7432000" y="1231375"/>
            <a:ext cx="269951"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78" name="Google Shape;2178;p39"/>
          <p:cNvSpPr/>
          <p:nvPr/>
        </p:nvSpPr>
        <p:spPr>
          <a:xfrm>
            <a:off x="8298025" y="337700"/>
            <a:ext cx="216884" cy="256977"/>
          </a:xfrm>
          <a:custGeom>
            <a:rect b="b" l="l" r="r" t="t"/>
            <a:pathLst>
              <a:path extrusionOk="0" h="555625" w="922909">
                <a:moveTo>
                  <a:pt x="0" y="0"/>
                </a:moveTo>
                <a:lnTo>
                  <a:pt x="922909" y="0"/>
                </a:lnTo>
                <a:lnTo>
                  <a:pt x="922909" y="555625"/>
                </a:lnTo>
                <a:lnTo>
                  <a:pt x="0" y="555625"/>
                </a:lnTo>
                <a:close/>
              </a:path>
            </a:pathLst>
          </a:custGeom>
          <a:solidFill>
            <a:srgbClr val="4A86E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9" name="Google Shape;2179;p39"/>
          <p:cNvSpPr/>
          <p:nvPr/>
        </p:nvSpPr>
        <p:spPr>
          <a:xfrm>
            <a:off x="8615525" y="3885950"/>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0" name="Google Shape;2180;p39"/>
          <p:cNvSpPr/>
          <p:nvPr/>
        </p:nvSpPr>
        <p:spPr>
          <a:xfrm>
            <a:off x="6053300" y="3136225"/>
            <a:ext cx="216884" cy="256977"/>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1" name="Google Shape;2181;p39"/>
          <p:cNvSpPr/>
          <p:nvPr/>
        </p:nvSpPr>
        <p:spPr>
          <a:xfrm rot="10800000">
            <a:off x="7914781" y="4243588"/>
            <a:ext cx="216884"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2" name="Google Shape;2182;p39"/>
          <p:cNvSpPr/>
          <p:nvPr/>
        </p:nvSpPr>
        <p:spPr>
          <a:xfrm rot="10800000">
            <a:off x="7451037" y="4243588"/>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3" name="Google Shape;2183;p39"/>
          <p:cNvSpPr/>
          <p:nvPr/>
        </p:nvSpPr>
        <p:spPr>
          <a:xfrm rot="10800000">
            <a:off x="7914781" y="4500563"/>
            <a:ext cx="216884"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4" name="Google Shape;2184;p39"/>
          <p:cNvSpPr/>
          <p:nvPr/>
        </p:nvSpPr>
        <p:spPr>
          <a:xfrm rot="10800000">
            <a:off x="7697906" y="4243588"/>
            <a:ext cx="216884"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5" name="Google Shape;2185;p39"/>
          <p:cNvSpPr/>
          <p:nvPr/>
        </p:nvSpPr>
        <p:spPr>
          <a:xfrm rot="10800000">
            <a:off x="7451037" y="3986613"/>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6" name="Google Shape;2186;p39"/>
          <p:cNvSpPr/>
          <p:nvPr/>
        </p:nvSpPr>
        <p:spPr>
          <a:xfrm rot="10800000">
            <a:off x="7451037" y="3729638"/>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7" name="Google Shape;2187;p39"/>
          <p:cNvSpPr/>
          <p:nvPr/>
        </p:nvSpPr>
        <p:spPr>
          <a:xfrm rot="10800000">
            <a:off x="7204162" y="3729638"/>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8" name="Google Shape;2188;p39"/>
          <p:cNvSpPr/>
          <p:nvPr/>
        </p:nvSpPr>
        <p:spPr>
          <a:xfrm rot="10800000">
            <a:off x="7002287" y="3729638"/>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89" name="Google Shape;2189;p39"/>
          <p:cNvSpPr/>
          <p:nvPr/>
        </p:nvSpPr>
        <p:spPr>
          <a:xfrm rot="10800000">
            <a:off x="7002287" y="3472663"/>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90" name="Google Shape;2190;p39"/>
          <p:cNvSpPr/>
          <p:nvPr/>
        </p:nvSpPr>
        <p:spPr>
          <a:xfrm rot="10800000">
            <a:off x="7002287" y="3215688"/>
            <a:ext cx="246878" cy="256977"/>
          </a:xfrm>
          <a:custGeom>
            <a:rect b="b" l="l" r="r" t="t"/>
            <a:pathLst>
              <a:path extrusionOk="0" h="555625" w="922909">
                <a:moveTo>
                  <a:pt x="0" y="0"/>
                </a:moveTo>
                <a:lnTo>
                  <a:pt x="922909" y="0"/>
                </a:lnTo>
                <a:lnTo>
                  <a:pt x="922909" y="555625"/>
                </a:lnTo>
                <a:lnTo>
                  <a:pt x="0" y="555625"/>
                </a:lnTo>
                <a:close/>
              </a:path>
            </a:pathLst>
          </a:cu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191" name="Google Shape;2191;p39"/>
          <p:cNvSpPr/>
          <p:nvPr/>
        </p:nvSpPr>
        <p:spPr>
          <a:xfrm rot="10800000">
            <a:off x="7002287" y="2958713"/>
            <a:ext cx="246878" cy="256977"/>
          </a:xfrm>
          <a:custGeom>
            <a:rect b="b" l="l" r="r" t="t"/>
            <a:pathLst>
              <a:path extrusionOk="0" h="555625" w="922909">
                <a:moveTo>
                  <a:pt x="0" y="0"/>
                </a:moveTo>
                <a:lnTo>
                  <a:pt x="922909" y="0"/>
                </a:lnTo>
                <a:lnTo>
                  <a:pt x="922909" y="555625"/>
                </a:lnTo>
                <a:lnTo>
                  <a:pt x="0" y="555625"/>
                </a:lnTo>
                <a:close/>
              </a:path>
            </a:pathLst>
          </a:custGeom>
          <a:solidFill>
            <a:srgbClr val="4F4F4F">
              <a:alpha val="63180"/>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grpSp>
        <p:nvGrpSpPr>
          <p:cNvPr id="2192" name="Google Shape;2192;p39"/>
          <p:cNvGrpSpPr/>
          <p:nvPr/>
        </p:nvGrpSpPr>
        <p:grpSpPr>
          <a:xfrm>
            <a:off x="311698" y="380620"/>
            <a:ext cx="661719" cy="474456"/>
            <a:chOff x="2998000" y="2242475"/>
            <a:chExt cx="1258500" cy="902350"/>
          </a:xfrm>
        </p:grpSpPr>
        <p:sp>
          <p:nvSpPr>
            <p:cNvPr id="2193" name="Google Shape;2193;p39"/>
            <p:cNvSpPr/>
            <p:nvPr/>
          </p:nvSpPr>
          <p:spPr>
            <a:xfrm>
              <a:off x="3019050" y="2242475"/>
              <a:ext cx="411300" cy="81600"/>
            </a:xfrm>
            <a:prstGeom prst="round2SameRect">
              <a:avLst>
                <a:gd fmla="val 50000" name="adj1"/>
                <a:gd fmla="val 0" name="adj2"/>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sp>
          <p:nvSpPr>
            <p:cNvPr id="2194" name="Google Shape;2194;p39"/>
            <p:cNvSpPr/>
            <p:nvPr/>
          </p:nvSpPr>
          <p:spPr>
            <a:xfrm>
              <a:off x="2998000" y="2318025"/>
              <a:ext cx="1258500" cy="826800"/>
            </a:xfrm>
            <a:prstGeom prst="roundRect">
              <a:avLst>
                <a:gd fmla="val 5261" name="adj"/>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cxnSp>
          <p:nvCxnSpPr>
            <p:cNvPr id="2195" name="Google Shape;2195;p39"/>
            <p:cNvCxnSpPr/>
            <p:nvPr/>
          </p:nvCxnSpPr>
          <p:spPr>
            <a:xfrm>
              <a:off x="2998840" y="3091250"/>
              <a:ext cx="1256700" cy="0"/>
            </a:xfrm>
            <a:prstGeom prst="straightConnector1">
              <a:avLst/>
            </a:prstGeom>
            <a:noFill/>
            <a:ln cap="flat" cmpd="sng" w="9525">
              <a:solidFill>
                <a:schemeClr val="accent2"/>
              </a:solidFill>
              <a:prstDash val="solid"/>
              <a:round/>
              <a:headEnd len="med" w="med" type="none"/>
              <a:tailEnd len="med" w="med" type="none"/>
            </a:ln>
            <a:effectLst>
              <a:outerShdw blurRad="30049" rotWithShape="0" algn="bl" dir="5400000" dist="10016">
                <a:srgbClr val="000000">
                  <a:alpha val="30000"/>
                </a:srgbClr>
              </a:outerShdw>
            </a:effectLst>
          </p:spPr>
        </p:cxnSp>
      </p:grpSp>
      <p:pic>
        <p:nvPicPr>
          <p:cNvPr id="2196" name="Google Shape;2196;p39"/>
          <p:cNvPicPr preferRelativeResize="0"/>
          <p:nvPr/>
        </p:nvPicPr>
        <p:blipFill>
          <a:blip r:embed="rId3">
            <a:alphaModFix/>
          </a:blip>
          <a:stretch>
            <a:fillRect/>
          </a:stretch>
        </p:blipFill>
        <p:spPr>
          <a:xfrm>
            <a:off x="266577" y="2476450"/>
            <a:ext cx="5272326" cy="237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00" name="Shape 2200"/>
        <p:cNvGrpSpPr/>
        <p:nvPr/>
      </p:nvGrpSpPr>
      <p:grpSpPr>
        <a:xfrm>
          <a:off x="0" y="0"/>
          <a:ext cx="0" cy="0"/>
          <a:chOff x="0" y="0"/>
          <a:chExt cx="0" cy="0"/>
        </a:xfrm>
      </p:grpSpPr>
      <p:sp>
        <p:nvSpPr>
          <p:cNvPr id="2201" name="Google Shape;2201;p40"/>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DATE</a:t>
            </a:r>
            <a:endParaRPr/>
          </a:p>
        </p:txBody>
      </p:sp>
      <p:sp>
        <p:nvSpPr>
          <p:cNvPr id="2202" name="Google Shape;2202;p40"/>
          <p:cNvSpPr txBox="1"/>
          <p:nvPr>
            <p:ph idx="3" type="body"/>
          </p:nvPr>
        </p:nvSpPr>
        <p:spPr>
          <a:xfrm>
            <a:off x="151975" y="-54300"/>
            <a:ext cx="11697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Snake Nokia </a:t>
            </a:r>
            <a:endParaRPr/>
          </a:p>
        </p:txBody>
      </p:sp>
      <p:sp>
        <p:nvSpPr>
          <p:cNvPr id="2203" name="Google Shape;2203;p40"/>
          <p:cNvSpPr/>
          <p:nvPr/>
        </p:nvSpPr>
        <p:spPr>
          <a:xfrm>
            <a:off x="1140400" y="1075650"/>
            <a:ext cx="1924200" cy="65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Lexend"/>
                <a:ea typeface="Lexend"/>
                <a:cs typeface="Lexend"/>
                <a:sym typeface="Lexend"/>
              </a:rPr>
              <a:t>Object </a:t>
            </a:r>
            <a:br>
              <a:rPr lang="en" sz="2000">
                <a:solidFill>
                  <a:schemeClr val="dk1"/>
                </a:solidFill>
                <a:latin typeface="Lexend"/>
                <a:ea typeface="Lexend"/>
                <a:cs typeface="Lexend"/>
                <a:sym typeface="Lexend"/>
              </a:rPr>
            </a:br>
            <a:r>
              <a:rPr lang="en" sz="2000">
                <a:solidFill>
                  <a:schemeClr val="dk1"/>
                </a:solidFill>
                <a:latin typeface="Lexend"/>
                <a:ea typeface="Lexend"/>
                <a:cs typeface="Lexend"/>
                <a:sym typeface="Lexend"/>
              </a:rPr>
              <a:t>Algorithm</a:t>
            </a:r>
            <a:endParaRPr sz="2000">
              <a:solidFill>
                <a:schemeClr val="dk1"/>
              </a:solidFill>
              <a:latin typeface="Lexend"/>
              <a:ea typeface="Lexend"/>
              <a:cs typeface="Lexend"/>
              <a:sym typeface="Lexend"/>
            </a:endParaRPr>
          </a:p>
        </p:txBody>
      </p:sp>
      <p:sp>
        <p:nvSpPr>
          <p:cNvPr id="2204" name="Google Shape;2204;p40"/>
          <p:cNvSpPr/>
          <p:nvPr/>
        </p:nvSpPr>
        <p:spPr>
          <a:xfrm>
            <a:off x="508200" y="1841050"/>
            <a:ext cx="3495600" cy="24330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05" name="Google Shape;2205;p40"/>
          <p:cNvGrpSpPr/>
          <p:nvPr/>
        </p:nvGrpSpPr>
        <p:grpSpPr>
          <a:xfrm>
            <a:off x="578370" y="1942384"/>
            <a:ext cx="277873" cy="68400"/>
            <a:chOff x="412745" y="2419159"/>
            <a:chExt cx="277873" cy="68400"/>
          </a:xfrm>
        </p:grpSpPr>
        <p:sp>
          <p:nvSpPr>
            <p:cNvPr id="2206" name="Google Shape;2206;p40"/>
            <p:cNvSpPr/>
            <p:nvPr/>
          </p:nvSpPr>
          <p:spPr>
            <a:xfrm>
              <a:off x="412745" y="2419159"/>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7" name="Google Shape;2207;p40"/>
            <p:cNvSpPr/>
            <p:nvPr/>
          </p:nvSpPr>
          <p:spPr>
            <a:xfrm>
              <a:off x="517482" y="2419159"/>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8" name="Google Shape;2208;p40"/>
            <p:cNvSpPr/>
            <p:nvPr/>
          </p:nvSpPr>
          <p:spPr>
            <a:xfrm>
              <a:off x="622218" y="2419159"/>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09" name="Google Shape;2209;p40"/>
          <p:cNvSpPr/>
          <p:nvPr/>
        </p:nvSpPr>
        <p:spPr>
          <a:xfrm>
            <a:off x="1044475" y="460200"/>
            <a:ext cx="3314100" cy="3153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10" name="Google Shape;2210;p40"/>
          <p:cNvGrpSpPr/>
          <p:nvPr/>
        </p:nvGrpSpPr>
        <p:grpSpPr>
          <a:xfrm>
            <a:off x="4038546" y="478348"/>
            <a:ext cx="277855" cy="279013"/>
            <a:chOff x="6684050" y="721788"/>
            <a:chExt cx="429650" cy="431375"/>
          </a:xfrm>
        </p:grpSpPr>
        <p:sp>
          <p:nvSpPr>
            <p:cNvPr id="2211" name="Google Shape;2211;p40"/>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2212" name="Google Shape;2212;p40"/>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sp>
        <p:nvSpPr>
          <p:cNvPr id="2213" name="Google Shape;2213;p40"/>
          <p:cNvSpPr txBox="1"/>
          <p:nvPr>
            <p:ph idx="4294967295" type="title"/>
          </p:nvPr>
        </p:nvSpPr>
        <p:spPr>
          <a:xfrm>
            <a:off x="1140400" y="433200"/>
            <a:ext cx="2865000" cy="369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200">
                <a:latin typeface="Lexend Light"/>
                <a:ea typeface="Lexend Light"/>
                <a:cs typeface="Lexend Light"/>
                <a:sym typeface="Lexend Light"/>
              </a:rPr>
              <a:t>Technical Demo &gt; code walkthrough</a:t>
            </a:r>
            <a:endParaRPr sz="1400">
              <a:latin typeface="Lexend Light"/>
              <a:ea typeface="Lexend Light"/>
              <a:cs typeface="Lexend Light"/>
              <a:sym typeface="Lexend Light"/>
            </a:endParaRPr>
          </a:p>
        </p:txBody>
      </p:sp>
      <p:pic>
        <p:nvPicPr>
          <p:cNvPr id="2214" name="Google Shape;2214;p40"/>
          <p:cNvPicPr preferRelativeResize="0"/>
          <p:nvPr/>
        </p:nvPicPr>
        <p:blipFill>
          <a:blip r:embed="rId3">
            <a:alphaModFix/>
          </a:blip>
          <a:stretch>
            <a:fillRect/>
          </a:stretch>
        </p:blipFill>
        <p:spPr>
          <a:xfrm>
            <a:off x="508200" y="2027400"/>
            <a:ext cx="3495601" cy="2246650"/>
          </a:xfrm>
          <a:prstGeom prst="rect">
            <a:avLst/>
          </a:prstGeom>
          <a:noFill/>
          <a:ln>
            <a:noFill/>
          </a:ln>
        </p:spPr>
      </p:pic>
      <p:grpSp>
        <p:nvGrpSpPr>
          <p:cNvPr id="2215" name="Google Shape;2215;p40"/>
          <p:cNvGrpSpPr/>
          <p:nvPr/>
        </p:nvGrpSpPr>
        <p:grpSpPr>
          <a:xfrm>
            <a:off x="5114874" y="1371604"/>
            <a:ext cx="3255062" cy="1224790"/>
            <a:chOff x="5485193" y="340487"/>
            <a:chExt cx="3462464" cy="1302829"/>
          </a:xfrm>
        </p:grpSpPr>
        <p:sp>
          <p:nvSpPr>
            <p:cNvPr id="2216" name="Google Shape;2216;p40"/>
            <p:cNvSpPr/>
            <p:nvPr/>
          </p:nvSpPr>
          <p:spPr>
            <a:xfrm>
              <a:off x="5485193" y="340487"/>
              <a:ext cx="3462464" cy="1296479"/>
            </a:xfrm>
            <a:custGeom>
              <a:rect b="b" l="l" r="r" t="t"/>
              <a:pathLst>
                <a:path extrusionOk="0" h="1296479" w="3462464">
                  <a:moveTo>
                    <a:pt x="0" y="0"/>
                  </a:moveTo>
                  <a:lnTo>
                    <a:pt x="3462464" y="0"/>
                  </a:lnTo>
                  <a:lnTo>
                    <a:pt x="3462464" y="1296480"/>
                  </a:lnTo>
                  <a:lnTo>
                    <a:pt x="0" y="1296480"/>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7" name="Google Shape;2217;p40"/>
            <p:cNvSpPr/>
            <p:nvPr/>
          </p:nvSpPr>
          <p:spPr>
            <a:xfrm>
              <a:off x="784021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8" name="Google Shape;2218;p40"/>
            <p:cNvSpPr/>
            <p:nvPr/>
          </p:nvSpPr>
          <p:spPr>
            <a:xfrm>
              <a:off x="802481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9" name="Google Shape;2219;p40"/>
            <p:cNvSpPr/>
            <p:nvPr/>
          </p:nvSpPr>
          <p:spPr>
            <a:xfrm>
              <a:off x="820934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0" name="Google Shape;2220;p40"/>
            <p:cNvSpPr/>
            <p:nvPr/>
          </p:nvSpPr>
          <p:spPr>
            <a:xfrm>
              <a:off x="839393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1" name="Google Shape;2221;p40"/>
            <p:cNvSpPr/>
            <p:nvPr/>
          </p:nvSpPr>
          <p:spPr>
            <a:xfrm>
              <a:off x="857853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2" name="Google Shape;2222;p40"/>
            <p:cNvSpPr/>
            <p:nvPr/>
          </p:nvSpPr>
          <p:spPr>
            <a:xfrm>
              <a:off x="876306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3" name="Google Shape;2223;p40"/>
            <p:cNvSpPr/>
            <p:nvPr/>
          </p:nvSpPr>
          <p:spPr>
            <a:xfrm>
              <a:off x="675500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4" name="Google Shape;2224;p40"/>
            <p:cNvSpPr/>
            <p:nvPr/>
          </p:nvSpPr>
          <p:spPr>
            <a:xfrm>
              <a:off x="69395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5" name="Google Shape;2225;p40"/>
            <p:cNvSpPr/>
            <p:nvPr/>
          </p:nvSpPr>
          <p:spPr>
            <a:xfrm>
              <a:off x="712412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6" name="Google Shape;2226;p40"/>
            <p:cNvSpPr/>
            <p:nvPr/>
          </p:nvSpPr>
          <p:spPr>
            <a:xfrm>
              <a:off x="730872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7" name="Google Shape;2227;p40"/>
            <p:cNvSpPr/>
            <p:nvPr/>
          </p:nvSpPr>
          <p:spPr>
            <a:xfrm>
              <a:off x="749331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8" name="Google Shape;2228;p40"/>
            <p:cNvSpPr/>
            <p:nvPr/>
          </p:nvSpPr>
          <p:spPr>
            <a:xfrm>
              <a:off x="7677911"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9" name="Google Shape;2229;p40"/>
            <p:cNvSpPr/>
            <p:nvPr/>
          </p:nvSpPr>
          <p:spPr>
            <a:xfrm>
              <a:off x="566978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0" name="Google Shape;2230;p40"/>
            <p:cNvSpPr/>
            <p:nvPr/>
          </p:nvSpPr>
          <p:spPr>
            <a:xfrm>
              <a:off x="585438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1" name="Google Shape;2231;p40"/>
            <p:cNvSpPr/>
            <p:nvPr/>
          </p:nvSpPr>
          <p:spPr>
            <a:xfrm>
              <a:off x="603897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2" name="Google Shape;2232;p40"/>
            <p:cNvSpPr/>
            <p:nvPr/>
          </p:nvSpPr>
          <p:spPr>
            <a:xfrm>
              <a:off x="622350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3" name="Google Shape;2233;p40"/>
            <p:cNvSpPr/>
            <p:nvPr/>
          </p:nvSpPr>
          <p:spPr>
            <a:xfrm>
              <a:off x="640810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4" name="Google Shape;2234;p40"/>
            <p:cNvSpPr/>
            <p:nvPr/>
          </p:nvSpPr>
          <p:spPr>
            <a:xfrm>
              <a:off x="65926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5" name="Google Shape;2235;p40"/>
            <p:cNvSpPr/>
            <p:nvPr/>
          </p:nvSpPr>
          <p:spPr>
            <a:xfrm>
              <a:off x="5485193" y="525653"/>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6" name="Google Shape;2236;p40"/>
            <p:cNvSpPr/>
            <p:nvPr/>
          </p:nvSpPr>
          <p:spPr>
            <a:xfrm>
              <a:off x="5485193" y="145173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7" name="Google Shape;2237;p40"/>
            <p:cNvSpPr/>
            <p:nvPr/>
          </p:nvSpPr>
          <p:spPr>
            <a:xfrm>
              <a:off x="5485193" y="1636966"/>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8" name="Google Shape;2238;p40"/>
            <p:cNvSpPr/>
            <p:nvPr/>
          </p:nvSpPr>
          <p:spPr>
            <a:xfrm>
              <a:off x="5485193" y="126650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9" name="Google Shape;2239;p40"/>
            <p:cNvSpPr/>
            <p:nvPr/>
          </p:nvSpPr>
          <p:spPr>
            <a:xfrm>
              <a:off x="5485193" y="1081278"/>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0" name="Google Shape;2240;p40"/>
            <p:cNvSpPr/>
            <p:nvPr/>
          </p:nvSpPr>
          <p:spPr>
            <a:xfrm>
              <a:off x="5485193" y="89611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1" name="Google Shape;2241;p40"/>
            <p:cNvSpPr/>
            <p:nvPr/>
          </p:nvSpPr>
          <p:spPr>
            <a:xfrm>
              <a:off x="5485193" y="71088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242" name="Google Shape;2242;p40"/>
          <p:cNvGrpSpPr/>
          <p:nvPr/>
        </p:nvGrpSpPr>
        <p:grpSpPr>
          <a:xfrm>
            <a:off x="5114874" y="2596404"/>
            <a:ext cx="3255062" cy="1224790"/>
            <a:chOff x="5485193" y="340487"/>
            <a:chExt cx="3462464" cy="1302829"/>
          </a:xfrm>
        </p:grpSpPr>
        <p:sp>
          <p:nvSpPr>
            <p:cNvPr id="2243" name="Google Shape;2243;p40"/>
            <p:cNvSpPr/>
            <p:nvPr/>
          </p:nvSpPr>
          <p:spPr>
            <a:xfrm>
              <a:off x="5485193" y="340487"/>
              <a:ext cx="3462464" cy="1296479"/>
            </a:xfrm>
            <a:custGeom>
              <a:rect b="b" l="l" r="r" t="t"/>
              <a:pathLst>
                <a:path extrusionOk="0" h="1296479" w="3462464">
                  <a:moveTo>
                    <a:pt x="0" y="0"/>
                  </a:moveTo>
                  <a:lnTo>
                    <a:pt x="3462464" y="0"/>
                  </a:lnTo>
                  <a:lnTo>
                    <a:pt x="3462464" y="1296480"/>
                  </a:lnTo>
                  <a:lnTo>
                    <a:pt x="0" y="1296480"/>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4" name="Google Shape;2244;p40"/>
            <p:cNvSpPr/>
            <p:nvPr/>
          </p:nvSpPr>
          <p:spPr>
            <a:xfrm>
              <a:off x="784021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5" name="Google Shape;2245;p40"/>
            <p:cNvSpPr/>
            <p:nvPr/>
          </p:nvSpPr>
          <p:spPr>
            <a:xfrm>
              <a:off x="802481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6" name="Google Shape;2246;p40"/>
            <p:cNvSpPr/>
            <p:nvPr/>
          </p:nvSpPr>
          <p:spPr>
            <a:xfrm>
              <a:off x="820934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7" name="Google Shape;2247;p40"/>
            <p:cNvSpPr/>
            <p:nvPr/>
          </p:nvSpPr>
          <p:spPr>
            <a:xfrm>
              <a:off x="839393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8" name="Google Shape;2248;p40"/>
            <p:cNvSpPr/>
            <p:nvPr/>
          </p:nvSpPr>
          <p:spPr>
            <a:xfrm>
              <a:off x="857853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9" name="Google Shape;2249;p40"/>
            <p:cNvSpPr/>
            <p:nvPr/>
          </p:nvSpPr>
          <p:spPr>
            <a:xfrm>
              <a:off x="876306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0" name="Google Shape;2250;p40"/>
            <p:cNvSpPr/>
            <p:nvPr/>
          </p:nvSpPr>
          <p:spPr>
            <a:xfrm>
              <a:off x="675500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1" name="Google Shape;2251;p40"/>
            <p:cNvSpPr/>
            <p:nvPr/>
          </p:nvSpPr>
          <p:spPr>
            <a:xfrm>
              <a:off x="69395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2" name="Google Shape;2252;p40"/>
            <p:cNvSpPr/>
            <p:nvPr/>
          </p:nvSpPr>
          <p:spPr>
            <a:xfrm>
              <a:off x="712412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3" name="Google Shape;2253;p40"/>
            <p:cNvSpPr/>
            <p:nvPr/>
          </p:nvSpPr>
          <p:spPr>
            <a:xfrm>
              <a:off x="730872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4" name="Google Shape;2254;p40"/>
            <p:cNvSpPr/>
            <p:nvPr/>
          </p:nvSpPr>
          <p:spPr>
            <a:xfrm>
              <a:off x="749331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5" name="Google Shape;2255;p40"/>
            <p:cNvSpPr/>
            <p:nvPr/>
          </p:nvSpPr>
          <p:spPr>
            <a:xfrm>
              <a:off x="7677911"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6" name="Google Shape;2256;p40"/>
            <p:cNvSpPr/>
            <p:nvPr/>
          </p:nvSpPr>
          <p:spPr>
            <a:xfrm>
              <a:off x="566978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7" name="Google Shape;2257;p40"/>
            <p:cNvSpPr/>
            <p:nvPr/>
          </p:nvSpPr>
          <p:spPr>
            <a:xfrm>
              <a:off x="585438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8" name="Google Shape;2258;p40"/>
            <p:cNvSpPr/>
            <p:nvPr/>
          </p:nvSpPr>
          <p:spPr>
            <a:xfrm>
              <a:off x="603897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9" name="Google Shape;2259;p40"/>
            <p:cNvSpPr/>
            <p:nvPr/>
          </p:nvSpPr>
          <p:spPr>
            <a:xfrm>
              <a:off x="622350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0" name="Google Shape;2260;p40"/>
            <p:cNvSpPr/>
            <p:nvPr/>
          </p:nvSpPr>
          <p:spPr>
            <a:xfrm>
              <a:off x="640810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1" name="Google Shape;2261;p40"/>
            <p:cNvSpPr/>
            <p:nvPr/>
          </p:nvSpPr>
          <p:spPr>
            <a:xfrm>
              <a:off x="65926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2" name="Google Shape;2262;p40"/>
            <p:cNvSpPr/>
            <p:nvPr/>
          </p:nvSpPr>
          <p:spPr>
            <a:xfrm>
              <a:off x="5485193" y="525653"/>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3" name="Google Shape;2263;p40"/>
            <p:cNvSpPr/>
            <p:nvPr/>
          </p:nvSpPr>
          <p:spPr>
            <a:xfrm>
              <a:off x="5485193" y="145173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4" name="Google Shape;2264;p40"/>
            <p:cNvSpPr/>
            <p:nvPr/>
          </p:nvSpPr>
          <p:spPr>
            <a:xfrm>
              <a:off x="5485193" y="1636966"/>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5" name="Google Shape;2265;p40"/>
            <p:cNvSpPr/>
            <p:nvPr/>
          </p:nvSpPr>
          <p:spPr>
            <a:xfrm>
              <a:off x="5485193" y="126650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6" name="Google Shape;2266;p40"/>
            <p:cNvSpPr/>
            <p:nvPr/>
          </p:nvSpPr>
          <p:spPr>
            <a:xfrm>
              <a:off x="5485193" y="1081278"/>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7" name="Google Shape;2267;p40"/>
            <p:cNvSpPr/>
            <p:nvPr/>
          </p:nvSpPr>
          <p:spPr>
            <a:xfrm>
              <a:off x="5485193" y="89611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8" name="Google Shape;2268;p40"/>
            <p:cNvSpPr/>
            <p:nvPr/>
          </p:nvSpPr>
          <p:spPr>
            <a:xfrm>
              <a:off x="5485193" y="71088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269" name="Google Shape;2269;p40"/>
          <p:cNvSpPr/>
          <p:nvPr/>
        </p:nvSpPr>
        <p:spPr>
          <a:xfrm>
            <a:off x="5451100" y="1889950"/>
            <a:ext cx="182275" cy="183356"/>
          </a:xfrm>
          <a:custGeom>
            <a:rect b="b" l="l" r="r" t="t"/>
            <a:pathLst>
              <a:path extrusionOk="0" h="555625" w="922909">
                <a:moveTo>
                  <a:pt x="0" y="0"/>
                </a:moveTo>
                <a:lnTo>
                  <a:pt x="922909" y="0"/>
                </a:lnTo>
                <a:lnTo>
                  <a:pt x="922909" y="555625"/>
                </a:lnTo>
                <a:lnTo>
                  <a:pt x="0" y="555625"/>
                </a:lnTo>
                <a:close/>
              </a:path>
            </a:pathLst>
          </a:custGeom>
          <a:solidFill>
            <a:srgbClr val="FF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0000"/>
              </a:solidFill>
              <a:highlight>
                <a:srgbClr val="FF0000"/>
              </a:highlight>
            </a:endParaRPr>
          </a:p>
        </p:txBody>
      </p:sp>
      <p:sp>
        <p:nvSpPr>
          <p:cNvPr id="2270" name="Google Shape;2270;p40"/>
          <p:cNvSpPr/>
          <p:nvPr/>
        </p:nvSpPr>
        <p:spPr>
          <a:xfrm>
            <a:off x="5805525" y="3288204"/>
            <a:ext cx="182275" cy="181967"/>
          </a:xfrm>
          <a:custGeom>
            <a:rect b="b" l="l" r="r" t="t"/>
            <a:pathLst>
              <a:path extrusionOk="0" h="555625" w="922909">
                <a:moveTo>
                  <a:pt x="0" y="0"/>
                </a:moveTo>
                <a:lnTo>
                  <a:pt x="922909" y="0"/>
                </a:lnTo>
                <a:lnTo>
                  <a:pt x="922909" y="555625"/>
                </a:lnTo>
                <a:lnTo>
                  <a:pt x="0" y="555625"/>
                </a:lnTo>
                <a:close/>
              </a:path>
            </a:pathLst>
          </a:custGeom>
          <a:solidFill>
            <a:srgbClr val="4A86E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1" name="Google Shape;2271;p40"/>
          <p:cNvSpPr/>
          <p:nvPr/>
        </p:nvSpPr>
        <p:spPr>
          <a:xfrm>
            <a:off x="7674726" y="1717300"/>
            <a:ext cx="182275" cy="183356"/>
          </a:xfrm>
          <a:custGeom>
            <a:rect b="b" l="l" r="r" t="t"/>
            <a:pathLst>
              <a:path extrusionOk="0" h="555625" w="922909">
                <a:moveTo>
                  <a:pt x="0" y="0"/>
                </a:moveTo>
                <a:lnTo>
                  <a:pt x="922909" y="0"/>
                </a:lnTo>
                <a:lnTo>
                  <a:pt x="922909" y="555625"/>
                </a:lnTo>
                <a:lnTo>
                  <a:pt x="0" y="555625"/>
                </a:lnTo>
                <a:close/>
              </a:path>
            </a:pathLst>
          </a:cu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cxnSp>
        <p:nvCxnSpPr>
          <p:cNvPr id="2272" name="Google Shape;2272;p40"/>
          <p:cNvCxnSpPr/>
          <p:nvPr/>
        </p:nvCxnSpPr>
        <p:spPr>
          <a:xfrm flipH="1">
            <a:off x="5616800" y="824350"/>
            <a:ext cx="480300" cy="978000"/>
          </a:xfrm>
          <a:prstGeom prst="straightConnector1">
            <a:avLst/>
          </a:prstGeom>
          <a:noFill/>
          <a:ln cap="flat" cmpd="sng" w="9525">
            <a:solidFill>
              <a:srgbClr val="FF0000"/>
            </a:solidFill>
            <a:prstDash val="solid"/>
            <a:round/>
            <a:headEnd len="med" w="med" type="none"/>
            <a:tailEnd len="med" w="med" type="triangle"/>
          </a:ln>
        </p:spPr>
      </p:cxnSp>
      <p:sp>
        <p:nvSpPr>
          <p:cNvPr id="2273" name="Google Shape;2273;p40"/>
          <p:cNvSpPr/>
          <p:nvPr/>
        </p:nvSpPr>
        <p:spPr>
          <a:xfrm>
            <a:off x="5805528" y="629951"/>
            <a:ext cx="737700" cy="194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Food</a:t>
            </a:r>
            <a:endParaRPr sz="1200">
              <a:solidFill>
                <a:schemeClr val="dk1"/>
              </a:solidFill>
              <a:latin typeface="Lexend Light"/>
              <a:ea typeface="Lexend Light"/>
              <a:cs typeface="Lexend Light"/>
              <a:sym typeface="Lexend Light"/>
            </a:endParaRPr>
          </a:p>
        </p:txBody>
      </p:sp>
      <p:cxnSp>
        <p:nvCxnSpPr>
          <p:cNvPr id="2274" name="Google Shape;2274;p40"/>
          <p:cNvCxnSpPr/>
          <p:nvPr/>
        </p:nvCxnSpPr>
        <p:spPr>
          <a:xfrm flipH="1">
            <a:off x="7760375" y="780700"/>
            <a:ext cx="126900" cy="894600"/>
          </a:xfrm>
          <a:prstGeom prst="straightConnector1">
            <a:avLst/>
          </a:prstGeom>
          <a:noFill/>
          <a:ln cap="flat" cmpd="sng" w="9525">
            <a:solidFill>
              <a:schemeClr val="lt1"/>
            </a:solidFill>
            <a:prstDash val="solid"/>
            <a:round/>
            <a:headEnd len="med" w="med" type="none"/>
            <a:tailEnd len="med" w="med" type="triangle"/>
          </a:ln>
        </p:spPr>
      </p:cxnSp>
      <p:sp>
        <p:nvSpPr>
          <p:cNvPr id="2275" name="Google Shape;2275;p40"/>
          <p:cNvSpPr/>
          <p:nvPr/>
        </p:nvSpPr>
        <p:spPr>
          <a:xfrm>
            <a:off x="7498628" y="629951"/>
            <a:ext cx="737700" cy="194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exend Light"/>
                <a:ea typeface="Lexend Light"/>
                <a:cs typeface="Lexend Light"/>
                <a:sym typeface="Lexend Light"/>
              </a:rPr>
              <a:t>Bomb</a:t>
            </a:r>
            <a:endParaRPr sz="1200">
              <a:solidFill>
                <a:srgbClr val="FFFFFF"/>
              </a:solidFill>
              <a:latin typeface="Lexend Light"/>
              <a:ea typeface="Lexend Light"/>
              <a:cs typeface="Lexend Light"/>
              <a:sym typeface="Lexend Light"/>
            </a:endParaRPr>
          </a:p>
        </p:txBody>
      </p:sp>
      <p:cxnSp>
        <p:nvCxnSpPr>
          <p:cNvPr id="2276" name="Google Shape;2276;p40"/>
          <p:cNvCxnSpPr/>
          <p:nvPr/>
        </p:nvCxnSpPr>
        <p:spPr>
          <a:xfrm rot="10800000">
            <a:off x="5951325" y="3501775"/>
            <a:ext cx="446100" cy="833100"/>
          </a:xfrm>
          <a:prstGeom prst="straightConnector1">
            <a:avLst/>
          </a:prstGeom>
          <a:noFill/>
          <a:ln cap="flat" cmpd="sng" w="9525">
            <a:solidFill>
              <a:srgbClr val="4A86E8"/>
            </a:solidFill>
            <a:prstDash val="solid"/>
            <a:round/>
            <a:headEnd len="med" w="med" type="none"/>
            <a:tailEnd len="med" w="med" type="triangle"/>
          </a:ln>
        </p:spPr>
      </p:cxnSp>
      <p:sp>
        <p:nvSpPr>
          <p:cNvPr id="2277" name="Google Shape;2277;p40"/>
          <p:cNvSpPr/>
          <p:nvPr/>
        </p:nvSpPr>
        <p:spPr>
          <a:xfrm>
            <a:off x="5861350" y="4274050"/>
            <a:ext cx="1579800" cy="194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Lexend Light"/>
                <a:ea typeface="Lexend Light"/>
                <a:cs typeface="Lexend Light"/>
                <a:sym typeface="Lexend Light"/>
              </a:rPr>
              <a:t>Special Food</a:t>
            </a:r>
            <a:endParaRPr sz="1200">
              <a:solidFill>
                <a:schemeClr val="lt2"/>
              </a:solidFill>
              <a:latin typeface="Lexend Light"/>
              <a:ea typeface="Lexend Light"/>
              <a:cs typeface="Lexend Light"/>
              <a:sym typeface="Lexend Light"/>
            </a:endParaRPr>
          </a:p>
        </p:txBody>
      </p:sp>
      <p:grpSp>
        <p:nvGrpSpPr>
          <p:cNvPr id="2278" name="Google Shape;2278;p40"/>
          <p:cNvGrpSpPr/>
          <p:nvPr/>
        </p:nvGrpSpPr>
        <p:grpSpPr>
          <a:xfrm>
            <a:off x="311698" y="380620"/>
            <a:ext cx="661719" cy="474456"/>
            <a:chOff x="2998000" y="2242475"/>
            <a:chExt cx="1258500" cy="902350"/>
          </a:xfrm>
        </p:grpSpPr>
        <p:sp>
          <p:nvSpPr>
            <p:cNvPr id="2279" name="Google Shape;2279;p40"/>
            <p:cNvSpPr/>
            <p:nvPr/>
          </p:nvSpPr>
          <p:spPr>
            <a:xfrm>
              <a:off x="3019050" y="2242475"/>
              <a:ext cx="411300" cy="81600"/>
            </a:xfrm>
            <a:prstGeom prst="round2SameRect">
              <a:avLst>
                <a:gd fmla="val 50000" name="adj1"/>
                <a:gd fmla="val 0" name="adj2"/>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sp>
          <p:nvSpPr>
            <p:cNvPr id="2280" name="Google Shape;2280;p40"/>
            <p:cNvSpPr/>
            <p:nvPr/>
          </p:nvSpPr>
          <p:spPr>
            <a:xfrm>
              <a:off x="2998000" y="2318025"/>
              <a:ext cx="1258500" cy="826800"/>
            </a:xfrm>
            <a:prstGeom prst="roundRect">
              <a:avLst>
                <a:gd fmla="val 5261" name="adj"/>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cxnSp>
          <p:nvCxnSpPr>
            <p:cNvPr id="2281" name="Google Shape;2281;p40"/>
            <p:cNvCxnSpPr/>
            <p:nvPr/>
          </p:nvCxnSpPr>
          <p:spPr>
            <a:xfrm>
              <a:off x="2998840" y="3091250"/>
              <a:ext cx="1256700" cy="0"/>
            </a:xfrm>
            <a:prstGeom prst="straightConnector1">
              <a:avLst/>
            </a:prstGeom>
            <a:noFill/>
            <a:ln cap="flat" cmpd="sng" w="9525">
              <a:solidFill>
                <a:schemeClr val="accent2"/>
              </a:solidFill>
              <a:prstDash val="solid"/>
              <a:round/>
              <a:headEnd len="med" w="med" type="none"/>
              <a:tailEnd len="med" w="med" type="none"/>
            </a:ln>
            <a:effectLst>
              <a:outerShdw blurRad="30049" rotWithShape="0" algn="bl" dir="5400000" dist="10016">
                <a:srgbClr val="000000">
                  <a:alpha val="30000"/>
                </a:srgbClr>
              </a:outerShdw>
            </a:effectLst>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85" name="Shape 2285"/>
        <p:cNvGrpSpPr/>
        <p:nvPr/>
      </p:nvGrpSpPr>
      <p:grpSpPr>
        <a:xfrm>
          <a:off x="0" y="0"/>
          <a:ext cx="0" cy="0"/>
          <a:chOff x="0" y="0"/>
          <a:chExt cx="0" cy="0"/>
        </a:xfrm>
      </p:grpSpPr>
      <p:sp>
        <p:nvSpPr>
          <p:cNvPr id="2286" name="Google Shape;2286;p41"/>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DATE</a:t>
            </a:r>
            <a:endParaRPr/>
          </a:p>
        </p:txBody>
      </p:sp>
      <p:sp>
        <p:nvSpPr>
          <p:cNvPr id="2287" name="Google Shape;2287;p41"/>
          <p:cNvSpPr txBox="1"/>
          <p:nvPr>
            <p:ph idx="3" type="body"/>
          </p:nvPr>
        </p:nvSpPr>
        <p:spPr>
          <a:xfrm>
            <a:off x="151975" y="-54300"/>
            <a:ext cx="11697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Snake Nokia </a:t>
            </a:r>
            <a:endParaRPr/>
          </a:p>
        </p:txBody>
      </p:sp>
      <p:sp>
        <p:nvSpPr>
          <p:cNvPr id="2288" name="Google Shape;2288;p41"/>
          <p:cNvSpPr/>
          <p:nvPr/>
        </p:nvSpPr>
        <p:spPr>
          <a:xfrm>
            <a:off x="1044475" y="460200"/>
            <a:ext cx="4912800" cy="3153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89" name="Google Shape;2289;p41"/>
          <p:cNvGrpSpPr/>
          <p:nvPr/>
        </p:nvGrpSpPr>
        <p:grpSpPr>
          <a:xfrm>
            <a:off x="5569346" y="478348"/>
            <a:ext cx="277855" cy="279013"/>
            <a:chOff x="6684050" y="721788"/>
            <a:chExt cx="429650" cy="431375"/>
          </a:xfrm>
        </p:grpSpPr>
        <p:sp>
          <p:nvSpPr>
            <p:cNvPr id="2290" name="Google Shape;2290;p41"/>
            <p:cNvSpPr/>
            <p:nvPr/>
          </p:nvSpPr>
          <p:spPr>
            <a:xfrm>
              <a:off x="6684050" y="721788"/>
              <a:ext cx="342900" cy="342900"/>
            </a:xfrm>
            <a:prstGeom prst="ellipse">
              <a:avLst/>
            </a:prstGeom>
            <a:solidFill>
              <a:schemeClr val="accent1"/>
            </a:solidFill>
            <a:ln cap="flat" cmpd="sng" w="18475">
              <a:solidFill>
                <a:schemeClr val="lt1"/>
              </a:solidFill>
              <a:prstDash val="solid"/>
              <a:round/>
              <a:headEnd len="sm" w="sm" type="none"/>
              <a:tailEnd len="sm" w="sm" type="none"/>
            </a:ln>
          </p:spPr>
          <p:txBody>
            <a:bodyPr anchorCtr="0" anchor="ctr" bIns="59125" lIns="59125" spcFirstLastPara="1" rIns="59125" wrap="square" tIns="59125">
              <a:noAutofit/>
            </a:bodyPr>
            <a:lstStyle/>
            <a:p>
              <a:pPr indent="0" lvl="0" marL="0" rtl="0" algn="ctr">
                <a:spcBef>
                  <a:spcPts val="0"/>
                </a:spcBef>
                <a:spcAft>
                  <a:spcPts val="0"/>
                </a:spcAft>
                <a:buNone/>
              </a:pPr>
              <a:r>
                <a:t/>
              </a:r>
              <a:endParaRPr sz="905"/>
            </a:p>
          </p:txBody>
        </p:sp>
        <p:cxnSp>
          <p:nvCxnSpPr>
            <p:cNvPr id="2291" name="Google Shape;2291;p41"/>
            <p:cNvCxnSpPr/>
            <p:nvPr/>
          </p:nvCxnSpPr>
          <p:spPr>
            <a:xfrm>
              <a:off x="6973000" y="1012463"/>
              <a:ext cx="140700" cy="140700"/>
            </a:xfrm>
            <a:prstGeom prst="straightConnector1">
              <a:avLst/>
            </a:prstGeom>
            <a:noFill/>
            <a:ln cap="flat" cmpd="sng" w="18475">
              <a:solidFill>
                <a:schemeClr val="lt1"/>
              </a:solidFill>
              <a:prstDash val="solid"/>
              <a:round/>
              <a:headEnd len="med" w="med" type="none"/>
              <a:tailEnd len="med" w="med" type="none"/>
            </a:ln>
          </p:spPr>
        </p:cxnSp>
      </p:grpSp>
      <p:sp>
        <p:nvSpPr>
          <p:cNvPr id="2292" name="Google Shape;2292;p41"/>
          <p:cNvSpPr txBox="1"/>
          <p:nvPr>
            <p:ph idx="4294967295" type="title"/>
          </p:nvPr>
        </p:nvSpPr>
        <p:spPr>
          <a:xfrm>
            <a:off x="1140400" y="433200"/>
            <a:ext cx="4706700" cy="369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200">
                <a:latin typeface="Lexend Light"/>
                <a:ea typeface="Lexend Light"/>
                <a:cs typeface="Lexend Light"/>
                <a:sym typeface="Lexend Light"/>
              </a:rPr>
              <a:t>Technical Demo &gt; Data and Functions </a:t>
            </a:r>
            <a:r>
              <a:rPr lang="en" sz="1200">
                <a:latin typeface="Lexend Light"/>
                <a:ea typeface="Lexend Light"/>
                <a:cs typeface="Lexend Light"/>
                <a:sym typeface="Lexend Light"/>
              </a:rPr>
              <a:t>organization</a:t>
            </a:r>
            <a:r>
              <a:rPr lang="en" sz="1200">
                <a:latin typeface="Lexend Light"/>
                <a:ea typeface="Lexend Light"/>
                <a:cs typeface="Lexend Light"/>
                <a:sym typeface="Lexend Light"/>
              </a:rPr>
              <a:t> </a:t>
            </a:r>
            <a:endParaRPr sz="1400">
              <a:latin typeface="Lexend Light"/>
              <a:ea typeface="Lexend Light"/>
              <a:cs typeface="Lexend Light"/>
              <a:sym typeface="Lexend Light"/>
            </a:endParaRPr>
          </a:p>
        </p:txBody>
      </p:sp>
      <p:sp>
        <p:nvSpPr>
          <p:cNvPr id="2293" name="Google Shape;2293;p41"/>
          <p:cNvSpPr txBox="1"/>
          <p:nvPr/>
        </p:nvSpPr>
        <p:spPr>
          <a:xfrm>
            <a:off x="828975" y="1440350"/>
            <a:ext cx="54363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dk1"/>
                </a:solidFill>
                <a:latin typeface="Lexend Light"/>
                <a:ea typeface="Lexend Light"/>
                <a:cs typeface="Lexend Light"/>
                <a:sym typeface="Lexend Light"/>
              </a:rPr>
              <a:t>Let’s move to Vscode</a:t>
            </a:r>
            <a:endParaRPr sz="6000">
              <a:solidFill>
                <a:schemeClr val="dk1"/>
              </a:solidFill>
              <a:latin typeface="Lexend Light"/>
              <a:ea typeface="Lexend Light"/>
              <a:cs typeface="Lexend Light"/>
              <a:sym typeface="Lexend Light"/>
            </a:endParaRPr>
          </a:p>
          <a:p>
            <a:pPr indent="0" lvl="0" marL="0" rtl="0" algn="ctr">
              <a:spcBef>
                <a:spcPts val="0"/>
              </a:spcBef>
              <a:spcAft>
                <a:spcPts val="0"/>
              </a:spcAft>
              <a:buNone/>
            </a:pPr>
            <a:r>
              <a:rPr lang="en" sz="6000">
                <a:solidFill>
                  <a:schemeClr val="dk1"/>
                </a:solidFill>
                <a:latin typeface="Lexend Light"/>
                <a:ea typeface="Lexend Light"/>
                <a:cs typeface="Lexend Light"/>
                <a:sym typeface="Lexend Light"/>
              </a:rPr>
              <a:t>again!</a:t>
            </a:r>
            <a:endParaRPr sz="6000">
              <a:solidFill>
                <a:schemeClr val="dk1"/>
              </a:solidFill>
              <a:latin typeface="Lexend Light"/>
              <a:ea typeface="Lexend Light"/>
              <a:cs typeface="Lexend Light"/>
              <a:sym typeface="Lexend Light"/>
            </a:endParaRPr>
          </a:p>
        </p:txBody>
      </p:sp>
      <p:sp>
        <p:nvSpPr>
          <p:cNvPr id="2294" name="Google Shape;2294;p41"/>
          <p:cNvSpPr txBox="1"/>
          <p:nvPr/>
        </p:nvSpPr>
        <p:spPr>
          <a:xfrm>
            <a:off x="3355075" y="972800"/>
            <a:ext cx="10305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pic>
        <p:nvPicPr>
          <p:cNvPr id="2295" name="Google Shape;2295;p41" title="pngegg (4).png"/>
          <p:cNvPicPr preferRelativeResize="0"/>
          <p:nvPr/>
        </p:nvPicPr>
        <p:blipFill>
          <a:blip r:embed="rId3">
            <a:alphaModFix/>
          </a:blip>
          <a:stretch>
            <a:fillRect/>
          </a:stretch>
        </p:blipFill>
        <p:spPr>
          <a:xfrm>
            <a:off x="5650850" y="1801163"/>
            <a:ext cx="2586775" cy="2438959"/>
          </a:xfrm>
          <a:prstGeom prst="rect">
            <a:avLst/>
          </a:prstGeom>
          <a:noFill/>
          <a:ln>
            <a:noFill/>
          </a:ln>
        </p:spPr>
      </p:pic>
      <p:grpSp>
        <p:nvGrpSpPr>
          <p:cNvPr id="2296" name="Google Shape;2296;p41"/>
          <p:cNvGrpSpPr/>
          <p:nvPr/>
        </p:nvGrpSpPr>
        <p:grpSpPr>
          <a:xfrm>
            <a:off x="311698" y="380620"/>
            <a:ext cx="661719" cy="474456"/>
            <a:chOff x="2998000" y="2242475"/>
            <a:chExt cx="1258500" cy="902350"/>
          </a:xfrm>
        </p:grpSpPr>
        <p:sp>
          <p:nvSpPr>
            <p:cNvPr id="2297" name="Google Shape;2297;p41"/>
            <p:cNvSpPr/>
            <p:nvPr/>
          </p:nvSpPr>
          <p:spPr>
            <a:xfrm>
              <a:off x="3019050" y="2242475"/>
              <a:ext cx="411300" cy="81600"/>
            </a:xfrm>
            <a:prstGeom prst="round2SameRect">
              <a:avLst>
                <a:gd fmla="val 50000" name="adj1"/>
                <a:gd fmla="val 0" name="adj2"/>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sp>
          <p:nvSpPr>
            <p:cNvPr id="2298" name="Google Shape;2298;p41"/>
            <p:cNvSpPr/>
            <p:nvPr/>
          </p:nvSpPr>
          <p:spPr>
            <a:xfrm>
              <a:off x="2998000" y="2318025"/>
              <a:ext cx="1258500" cy="826800"/>
            </a:xfrm>
            <a:prstGeom prst="roundRect">
              <a:avLst>
                <a:gd fmla="val 5261" name="adj"/>
              </a:avLst>
            </a:prstGeom>
            <a:solidFill>
              <a:schemeClr val="accent2"/>
            </a:solidFill>
            <a:ln>
              <a:noFill/>
            </a:ln>
          </p:spPr>
          <p:txBody>
            <a:bodyPr anchorCtr="0" anchor="ctr" bIns="48075" lIns="48075" spcFirstLastPara="1" rIns="48075" wrap="square" tIns="48075">
              <a:noAutofit/>
            </a:bodyPr>
            <a:lstStyle/>
            <a:p>
              <a:pPr indent="0" lvl="0" marL="0" rtl="0" algn="ctr">
                <a:spcBef>
                  <a:spcPts val="0"/>
                </a:spcBef>
                <a:spcAft>
                  <a:spcPts val="0"/>
                </a:spcAft>
                <a:buNone/>
              </a:pPr>
              <a:r>
                <a:t/>
              </a:r>
              <a:endParaRPr sz="736"/>
            </a:p>
          </p:txBody>
        </p:sp>
        <p:cxnSp>
          <p:nvCxnSpPr>
            <p:cNvPr id="2299" name="Google Shape;2299;p41"/>
            <p:cNvCxnSpPr/>
            <p:nvPr/>
          </p:nvCxnSpPr>
          <p:spPr>
            <a:xfrm>
              <a:off x="2998840" y="3091250"/>
              <a:ext cx="1256700" cy="0"/>
            </a:xfrm>
            <a:prstGeom prst="straightConnector1">
              <a:avLst/>
            </a:prstGeom>
            <a:noFill/>
            <a:ln cap="flat" cmpd="sng" w="9525">
              <a:solidFill>
                <a:schemeClr val="accent2"/>
              </a:solidFill>
              <a:prstDash val="solid"/>
              <a:round/>
              <a:headEnd len="med" w="med" type="none"/>
              <a:tailEnd len="med" w="med" type="none"/>
            </a:ln>
            <a:effectLst>
              <a:outerShdw blurRad="30049" rotWithShape="0" algn="bl" dir="5400000" dist="10016">
                <a:srgbClr val="000000">
                  <a:alpha val="30000"/>
                </a:srgbClr>
              </a:outerShdw>
            </a:effectLst>
          </p:spPr>
        </p:cxnSp>
      </p:grpSp>
    </p:spTree>
  </p:cSld>
  <p:clrMapOvr>
    <a:masterClrMapping/>
  </p:clrMapOvr>
</p:sld>
</file>

<file path=ppt/theme/theme1.xml><?xml version="1.0" encoding="utf-8"?>
<a:theme xmlns:a="http://schemas.openxmlformats.org/drawingml/2006/main" xmlns:r="http://schemas.openxmlformats.org/officeDocument/2006/relationships"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